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69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74" r:id="rId12"/>
    <p:sldId id="265" r:id="rId13"/>
    <p:sldId id="267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F8C5-B0AA-49C8-98A6-C15BAC45C84E}" v="350" dt="2024-10-01T23:16:56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94660"/>
  </p:normalViewPr>
  <p:slideViewPr>
    <p:cSldViewPr snapToGrid="0">
      <p:cViewPr>
        <p:scale>
          <a:sx n="66" d="100"/>
          <a:sy n="66" d="100"/>
        </p:scale>
        <p:origin x="29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dos Reda" userId="4845626880660675" providerId="LiveId" clId="{80A8F8C5-B0AA-49C8-98A6-C15BAC45C84E}"/>
    <pc:docChg chg="undo custSel addSld delSld modSld sldOrd">
      <pc:chgData name="Sondos Reda" userId="4845626880660675" providerId="LiveId" clId="{80A8F8C5-B0AA-49C8-98A6-C15BAC45C84E}" dt="2024-10-01T23:16:56.928" v="1376"/>
      <pc:docMkLst>
        <pc:docMk/>
      </pc:docMkLst>
      <pc:sldChg chg="addSp delSp modSp del mod">
        <pc:chgData name="Sondos Reda" userId="4845626880660675" providerId="LiveId" clId="{80A8F8C5-B0AA-49C8-98A6-C15BAC45C84E}" dt="2024-10-01T22:53:36.273" v="1235" actId="47"/>
        <pc:sldMkLst>
          <pc:docMk/>
          <pc:sldMk cId="3337887369" sldId="256"/>
        </pc:sldMkLst>
        <pc:spChg chg="mod">
          <ac:chgData name="Sondos Reda" userId="4845626880660675" providerId="LiveId" clId="{80A8F8C5-B0AA-49C8-98A6-C15BAC45C84E}" dt="2024-10-01T20:45:38.826" v="238" actId="26606"/>
          <ac:spMkLst>
            <pc:docMk/>
            <pc:sldMk cId="3337887369" sldId="256"/>
            <ac:spMk id="2" creationId="{937C37DC-2106-36FC-2CAD-B72AE24CA057}"/>
          </ac:spMkLst>
        </pc:spChg>
        <pc:spChg chg="mod">
          <ac:chgData name="Sondos Reda" userId="4845626880660675" providerId="LiveId" clId="{80A8F8C5-B0AA-49C8-98A6-C15BAC45C84E}" dt="2024-10-01T20:45:38.826" v="238" actId="26606"/>
          <ac:spMkLst>
            <pc:docMk/>
            <pc:sldMk cId="3337887369" sldId="256"/>
            <ac:spMk id="3" creationId="{2090F633-662C-1DA2-CAB9-5115BC24B382}"/>
          </ac:spMkLst>
        </pc:spChg>
        <pc:spChg chg="add del mod">
          <ac:chgData name="Sondos Reda" userId="4845626880660675" providerId="LiveId" clId="{80A8F8C5-B0AA-49C8-98A6-C15BAC45C84E}" dt="2024-10-01T21:00:32.063" v="912" actId="21"/>
          <ac:spMkLst>
            <pc:docMk/>
            <pc:sldMk cId="3337887369" sldId="256"/>
            <ac:spMk id="4" creationId="{732B2880-75E6-07A3-1B2E-A121952AD033}"/>
          </ac:spMkLst>
        </pc:spChg>
        <pc:spChg chg="add del mod">
          <ac:chgData name="Sondos Reda" userId="4845626880660675" providerId="LiveId" clId="{80A8F8C5-B0AA-49C8-98A6-C15BAC45C84E}" dt="2024-10-01T21:08:35.952" v="980" actId="478"/>
          <ac:spMkLst>
            <pc:docMk/>
            <pc:sldMk cId="3337887369" sldId="256"/>
            <ac:spMk id="5" creationId="{B496669E-E044-CB06-ED7F-5A6AEC5FC594}"/>
          </ac:spMkLst>
        </pc:spChg>
        <pc:spChg chg="add del">
          <ac:chgData name="Sondos Reda" userId="4845626880660675" providerId="LiveId" clId="{80A8F8C5-B0AA-49C8-98A6-C15BAC45C84E}" dt="2024-10-01T20:45:38.826" v="238" actId="26606"/>
          <ac:spMkLst>
            <pc:docMk/>
            <pc:sldMk cId="3337887369" sldId="256"/>
            <ac:spMk id="31" creationId="{E1BC5A67-118C-4E4F-B36D-98915F74798A}"/>
          </ac:spMkLst>
        </pc:spChg>
        <pc:spChg chg="add del">
          <ac:chgData name="Sondos Reda" userId="4845626880660675" providerId="LiveId" clId="{80A8F8C5-B0AA-49C8-98A6-C15BAC45C84E}" dt="2024-10-01T20:45:38.826" v="238" actId="26606"/>
          <ac:spMkLst>
            <pc:docMk/>
            <pc:sldMk cId="3337887369" sldId="256"/>
            <ac:spMk id="33" creationId="{820F8B35-FE0B-427D-9196-5DB8CC6971A9}"/>
          </ac:spMkLst>
        </pc:spChg>
        <pc:spChg chg="add del">
          <ac:chgData name="Sondos Reda" userId="4845626880660675" providerId="LiveId" clId="{80A8F8C5-B0AA-49C8-98A6-C15BAC45C84E}" dt="2024-10-01T20:45:38.826" v="238" actId="26606"/>
          <ac:spMkLst>
            <pc:docMk/>
            <pc:sldMk cId="3337887369" sldId="256"/>
            <ac:spMk id="40" creationId="{51C0BCA8-B9D5-4F84-B063-ABE683EE04E1}"/>
          </ac:spMkLst>
        </pc:spChg>
        <pc:spChg chg="add del">
          <ac:chgData name="Sondos Reda" userId="4845626880660675" providerId="LiveId" clId="{80A8F8C5-B0AA-49C8-98A6-C15BAC45C84E}" dt="2024-10-01T20:45:38.826" v="238" actId="26606"/>
          <ac:spMkLst>
            <pc:docMk/>
            <pc:sldMk cId="3337887369" sldId="256"/>
            <ac:spMk id="42" creationId="{3E12DCC6-BC83-4B12-995C-FEA02449A7B5}"/>
          </ac:spMkLst>
        </pc:spChg>
        <pc:picChg chg="mod ord">
          <ac:chgData name="Sondos Reda" userId="4845626880660675" providerId="LiveId" clId="{80A8F8C5-B0AA-49C8-98A6-C15BAC45C84E}" dt="2024-10-01T20:49:13.124" v="271" actId="1076"/>
          <ac:picMkLst>
            <pc:docMk/>
            <pc:sldMk cId="3337887369" sldId="256"/>
            <ac:picMk id="16" creationId="{F2D38FF5-1D32-1B94-DD67-084BB7025B9C}"/>
          </ac:picMkLst>
        </pc:picChg>
        <pc:cxnChg chg="add del mod">
          <ac:chgData name="Sondos Reda" userId="4845626880660675" providerId="LiveId" clId="{80A8F8C5-B0AA-49C8-98A6-C15BAC45C84E}" dt="2024-10-01T21:05:22.603" v="954" actId="21"/>
          <ac:cxnSpMkLst>
            <pc:docMk/>
            <pc:sldMk cId="3337887369" sldId="256"/>
            <ac:cxnSpMk id="13" creationId="{32CC7560-A9E0-DF28-31E6-549AE8FF2BA4}"/>
          </ac:cxnSpMkLst>
        </pc:cxnChg>
        <pc:cxnChg chg="add del">
          <ac:chgData name="Sondos Reda" userId="4845626880660675" providerId="LiveId" clId="{80A8F8C5-B0AA-49C8-98A6-C15BAC45C84E}" dt="2024-10-01T20:45:38.826" v="238" actId="26606"/>
          <ac:cxnSpMkLst>
            <pc:docMk/>
            <pc:sldMk cId="3337887369" sldId="256"/>
            <ac:cxnSpMk id="35" creationId="{EF59B18A-94FC-4D49-98EB-BEC65B321A63}"/>
          </ac:cxnSpMkLst>
        </pc:cxnChg>
        <pc:cxnChg chg="add del">
          <ac:chgData name="Sondos Reda" userId="4845626880660675" providerId="LiveId" clId="{80A8F8C5-B0AA-49C8-98A6-C15BAC45C84E}" dt="2024-10-01T20:45:38.826" v="238" actId="26606"/>
          <ac:cxnSpMkLst>
            <pc:docMk/>
            <pc:sldMk cId="3337887369" sldId="256"/>
            <ac:cxnSpMk id="44" creationId="{7476E355-DC49-4AFB-88DE-62B854B9B315}"/>
          </ac:cxnSpMkLst>
        </pc:cxnChg>
      </pc:sldChg>
      <pc:sldChg chg="modSp mod setBg modAnim">
        <pc:chgData name="Sondos Reda" userId="4845626880660675" providerId="LiveId" clId="{80A8F8C5-B0AA-49C8-98A6-C15BAC45C84E}" dt="2024-10-01T23:07:05.452" v="1286"/>
        <pc:sldMkLst>
          <pc:docMk/>
          <pc:sldMk cId="1268404928" sldId="257"/>
        </pc:sldMkLst>
        <pc:spChg chg="mod">
          <ac:chgData name="Sondos Reda" userId="4845626880660675" providerId="LiveId" clId="{80A8F8C5-B0AA-49C8-98A6-C15BAC45C84E}" dt="2024-10-01T20:37:27.853" v="194" actId="207"/>
          <ac:spMkLst>
            <pc:docMk/>
            <pc:sldMk cId="1268404928" sldId="257"/>
            <ac:spMk id="2" creationId="{52D0EE86-F137-AADC-2090-95419C0EF025}"/>
          </ac:spMkLst>
        </pc:spChg>
        <pc:graphicFrameChg chg="mod">
          <ac:chgData name="Sondos Reda" userId="4845626880660675" providerId="LiveId" clId="{80A8F8C5-B0AA-49C8-98A6-C15BAC45C84E}" dt="2024-10-01T21:11:03.745" v="996" actId="20577"/>
          <ac:graphicFrameMkLst>
            <pc:docMk/>
            <pc:sldMk cId="1268404928" sldId="257"/>
            <ac:graphicFrameMk id="16" creationId="{664FA5B7-BFE4-98E4-C10D-F66CE0025598}"/>
          </ac:graphicFrameMkLst>
        </pc:graphicFrameChg>
      </pc:sldChg>
      <pc:sldChg chg="modSp mod setBg modAnim">
        <pc:chgData name="Sondos Reda" userId="4845626880660675" providerId="LiveId" clId="{80A8F8C5-B0AA-49C8-98A6-C15BAC45C84E}" dt="2024-10-01T22:56:19.008" v="1240"/>
        <pc:sldMkLst>
          <pc:docMk/>
          <pc:sldMk cId="3857719586" sldId="258"/>
        </pc:sldMkLst>
        <pc:spChg chg="mod">
          <ac:chgData name="Sondos Reda" userId="4845626880660675" providerId="LiveId" clId="{80A8F8C5-B0AA-49C8-98A6-C15BAC45C84E}" dt="2024-10-01T20:37:37.853" v="195" actId="207"/>
          <ac:spMkLst>
            <pc:docMk/>
            <pc:sldMk cId="3857719586" sldId="258"/>
            <ac:spMk id="2" creationId="{64BD76B1-1FE8-724F-98C3-69C3F862AB11}"/>
          </ac:spMkLst>
        </pc:spChg>
        <pc:spChg chg="mod">
          <ac:chgData name="Sondos Reda" userId="4845626880660675" providerId="LiveId" clId="{80A8F8C5-B0AA-49C8-98A6-C15BAC45C84E}" dt="2024-10-01T20:33:44.213" v="163" actId="207"/>
          <ac:spMkLst>
            <pc:docMk/>
            <pc:sldMk cId="3857719586" sldId="258"/>
            <ac:spMk id="4" creationId="{4FACAAEF-04DE-B6FD-2D3B-18C4E56A4907}"/>
          </ac:spMkLst>
        </pc:spChg>
      </pc:sldChg>
      <pc:sldChg chg="modSp mod setBg modAnim">
        <pc:chgData name="Sondos Reda" userId="4845626880660675" providerId="LiveId" clId="{80A8F8C5-B0AA-49C8-98A6-C15BAC45C84E}" dt="2024-10-01T23:06:36.997" v="1283"/>
        <pc:sldMkLst>
          <pc:docMk/>
          <pc:sldMk cId="2565420172" sldId="259"/>
        </pc:sldMkLst>
        <pc:spChg chg="mod ord">
          <ac:chgData name="Sondos Reda" userId="4845626880660675" providerId="LiveId" clId="{80A8F8C5-B0AA-49C8-98A6-C15BAC45C84E}" dt="2024-10-01T23:00:29.405" v="1260" actId="166"/>
          <ac:spMkLst>
            <pc:docMk/>
            <pc:sldMk cId="2565420172" sldId="259"/>
            <ac:spMk id="2" creationId="{B7509008-FE8A-4A06-7D11-BC7FB8935677}"/>
          </ac:spMkLst>
        </pc:spChg>
        <pc:spChg chg="mod">
          <ac:chgData name="Sondos Reda" userId="4845626880660675" providerId="LiveId" clId="{80A8F8C5-B0AA-49C8-98A6-C15BAC45C84E}" dt="2024-10-01T20:35:12.497" v="173" actId="207"/>
          <ac:spMkLst>
            <pc:docMk/>
            <pc:sldMk cId="2565420172" sldId="259"/>
            <ac:spMk id="3" creationId="{F4673826-30FC-05B2-43AE-72F094AECD28}"/>
          </ac:spMkLst>
        </pc:spChg>
        <pc:picChg chg="mod">
          <ac:chgData name="Sondos Reda" userId="4845626880660675" providerId="LiveId" clId="{80A8F8C5-B0AA-49C8-98A6-C15BAC45C84E}" dt="2024-10-01T23:03:48.922" v="1273" actId="1076"/>
          <ac:picMkLst>
            <pc:docMk/>
            <pc:sldMk cId="2565420172" sldId="259"/>
            <ac:picMk id="4" creationId="{F2E04346-0B23-8B7D-8C02-A7F22F3F1303}"/>
          </ac:picMkLst>
        </pc:picChg>
      </pc:sldChg>
      <pc:sldChg chg="addSp delSp modSp mod setBg modAnim">
        <pc:chgData name="Sondos Reda" userId="4845626880660675" providerId="LiveId" clId="{80A8F8C5-B0AA-49C8-98A6-C15BAC45C84E}" dt="2024-10-01T23:08:21.756" v="1295" actId="478"/>
        <pc:sldMkLst>
          <pc:docMk/>
          <pc:sldMk cId="3424980875" sldId="260"/>
        </pc:sldMkLst>
        <pc:spChg chg="mod">
          <ac:chgData name="Sondos Reda" userId="4845626880660675" providerId="LiveId" clId="{80A8F8C5-B0AA-49C8-98A6-C15BAC45C84E}" dt="2024-10-01T20:40:03.078" v="206" actId="207"/>
          <ac:spMkLst>
            <pc:docMk/>
            <pc:sldMk cId="3424980875" sldId="260"/>
            <ac:spMk id="2" creationId="{06D240B5-401F-6CEC-3DB1-27C7309A2A10}"/>
          </ac:spMkLst>
        </pc:spChg>
        <pc:spChg chg="mod">
          <ac:chgData name="Sondos Reda" userId="4845626880660675" providerId="LiveId" clId="{80A8F8C5-B0AA-49C8-98A6-C15BAC45C84E}" dt="2024-10-01T20:40:41.250" v="211" actId="207"/>
          <ac:spMkLst>
            <pc:docMk/>
            <pc:sldMk cId="3424980875" sldId="260"/>
            <ac:spMk id="3" creationId="{D4F1AEC3-F681-3AE5-D144-57CFD4139AD8}"/>
          </ac:spMkLst>
        </pc:spChg>
        <pc:spChg chg="add">
          <ac:chgData name="Sondos Reda" userId="4845626880660675" providerId="LiveId" clId="{80A8F8C5-B0AA-49C8-98A6-C15BAC45C84E}" dt="2024-10-01T20:39:37.272" v="204" actId="26606"/>
          <ac:spMkLst>
            <pc:docMk/>
            <pc:sldMk cId="3424980875" sldId="260"/>
            <ac:spMk id="8" creationId="{ABE3B514-83FE-45D4-988C-78925DD13254}"/>
          </ac:spMkLst>
        </pc:spChg>
        <pc:picChg chg="add del mod">
          <ac:chgData name="Sondos Reda" userId="4845626880660675" providerId="LiveId" clId="{80A8F8C5-B0AA-49C8-98A6-C15BAC45C84E}" dt="2024-10-01T23:08:21.756" v="1295" actId="478"/>
          <ac:picMkLst>
            <pc:docMk/>
            <pc:sldMk cId="3424980875" sldId="260"/>
            <ac:picMk id="5" creationId="{4BF4396D-21ED-A402-B368-B1199C4545A1}"/>
          </ac:picMkLst>
        </pc:picChg>
        <pc:cxnChg chg="add">
          <ac:chgData name="Sondos Reda" userId="4845626880660675" providerId="LiveId" clId="{80A8F8C5-B0AA-49C8-98A6-C15BAC45C84E}" dt="2024-10-01T20:39:37.272" v="204" actId="26606"/>
          <ac:cxnSpMkLst>
            <pc:docMk/>
            <pc:sldMk cId="3424980875" sldId="260"/>
            <ac:cxnSpMk id="10" creationId="{787CBF7F-92AD-42B8-AA3E-C4AF7A2AD3E8}"/>
          </ac:cxnSpMkLst>
        </pc:cxnChg>
      </pc:sldChg>
      <pc:sldChg chg="addSp delSp modSp mod setBg modAnim">
        <pc:chgData name="Sondos Reda" userId="4845626880660675" providerId="LiveId" clId="{80A8F8C5-B0AA-49C8-98A6-C15BAC45C84E}" dt="2024-10-01T23:16:45.266" v="1374"/>
        <pc:sldMkLst>
          <pc:docMk/>
          <pc:sldMk cId="92375216" sldId="261"/>
        </pc:sldMkLst>
        <pc:spChg chg="mod">
          <ac:chgData name="Sondos Reda" userId="4845626880660675" providerId="LiveId" clId="{80A8F8C5-B0AA-49C8-98A6-C15BAC45C84E}" dt="2024-10-01T23:09:31.415" v="1300" actId="207"/>
          <ac:spMkLst>
            <pc:docMk/>
            <pc:sldMk cId="92375216" sldId="261"/>
            <ac:spMk id="21" creationId="{BED7BCEB-6E46-10C0-A607-E9265DF9AE0C}"/>
          </ac:spMkLst>
        </pc:spChg>
        <pc:picChg chg="add del mod modCrop">
          <ac:chgData name="Sondos Reda" userId="4845626880660675" providerId="LiveId" clId="{80A8F8C5-B0AA-49C8-98A6-C15BAC45C84E}" dt="2024-10-01T22:34:37.122" v="1070" actId="478"/>
          <ac:picMkLst>
            <pc:docMk/>
            <pc:sldMk cId="92375216" sldId="261"/>
            <ac:picMk id="3" creationId="{17BB9D50-6E94-8146-8D32-0B5CF8DB2AC5}"/>
          </ac:picMkLst>
        </pc:picChg>
        <pc:picChg chg="add del mod">
          <ac:chgData name="Sondos Reda" userId="4845626880660675" providerId="LiveId" clId="{80A8F8C5-B0AA-49C8-98A6-C15BAC45C84E}" dt="2024-10-01T22:32:57.927" v="1055" actId="478"/>
          <ac:picMkLst>
            <pc:docMk/>
            <pc:sldMk cId="92375216" sldId="261"/>
            <ac:picMk id="5" creationId="{74BB6F14-B54E-3668-0727-D49E6332AE04}"/>
          </ac:picMkLst>
        </pc:picChg>
        <pc:picChg chg="del">
          <ac:chgData name="Sondos Reda" userId="4845626880660675" providerId="LiveId" clId="{80A8F8C5-B0AA-49C8-98A6-C15BAC45C84E}" dt="2024-10-01T23:09:16.600" v="1299" actId="27803"/>
          <ac:picMkLst>
            <pc:docMk/>
            <pc:sldMk cId="92375216" sldId="261"/>
            <ac:picMk id="7" creationId="{BED7BCEB-6E46-10C0-A607-E9265DF9AE0C}"/>
          </ac:picMkLst>
        </pc:picChg>
        <pc:picChg chg="add del mod">
          <ac:chgData name="Sondos Reda" userId="4845626880660675" providerId="LiveId" clId="{80A8F8C5-B0AA-49C8-98A6-C15BAC45C84E}" dt="2024-10-01T22:32:57.927" v="1055" actId="478"/>
          <ac:picMkLst>
            <pc:docMk/>
            <pc:sldMk cId="92375216" sldId="261"/>
            <ac:picMk id="8" creationId="{810E7D2D-3C3E-BE5E-93AD-D802F239954C}"/>
          </ac:picMkLst>
        </pc:picChg>
        <pc:picChg chg="add del mod">
          <ac:chgData name="Sondos Reda" userId="4845626880660675" providerId="LiveId" clId="{80A8F8C5-B0AA-49C8-98A6-C15BAC45C84E}" dt="2024-10-01T22:34:45.239" v="1074" actId="478"/>
          <ac:picMkLst>
            <pc:docMk/>
            <pc:sldMk cId="92375216" sldId="261"/>
            <ac:picMk id="10" creationId="{3D9BCF50-61A5-CB29-7DFE-671D4F4E3510}"/>
          </ac:picMkLst>
        </pc:picChg>
        <pc:picChg chg="add mod">
          <ac:chgData name="Sondos Reda" userId="4845626880660675" providerId="LiveId" clId="{80A8F8C5-B0AA-49C8-98A6-C15BAC45C84E}" dt="2024-10-01T22:38:53.583" v="1121" actId="1076"/>
          <ac:picMkLst>
            <pc:docMk/>
            <pc:sldMk cId="92375216" sldId="261"/>
            <ac:picMk id="15" creationId="{F5D32CC4-3452-43E8-A11B-51E0C734D375}"/>
          </ac:picMkLst>
        </pc:picChg>
        <pc:picChg chg="add mod">
          <ac:chgData name="Sondos Reda" userId="4845626880660675" providerId="LiveId" clId="{80A8F8C5-B0AA-49C8-98A6-C15BAC45C84E}" dt="2024-10-01T22:36:22.545" v="1089"/>
          <ac:picMkLst>
            <pc:docMk/>
            <pc:sldMk cId="92375216" sldId="261"/>
            <ac:picMk id="16" creationId="{08FC901C-451E-11A8-546A-8A9A20060EA0}"/>
          </ac:picMkLst>
        </pc:picChg>
        <pc:picChg chg="add del mod">
          <ac:chgData name="Sondos Reda" userId="4845626880660675" providerId="LiveId" clId="{80A8F8C5-B0AA-49C8-98A6-C15BAC45C84E}" dt="2024-10-01T22:38:09.479" v="1111" actId="478"/>
          <ac:picMkLst>
            <pc:docMk/>
            <pc:sldMk cId="92375216" sldId="261"/>
            <ac:picMk id="19" creationId="{94ACB948-90BD-DD65-8AE1-A7206D2B0E95}"/>
          </ac:picMkLst>
        </pc:picChg>
        <pc:picChg chg="add mod">
          <ac:chgData name="Sondos Reda" userId="4845626880660675" providerId="LiveId" clId="{80A8F8C5-B0AA-49C8-98A6-C15BAC45C84E}" dt="2024-10-01T22:38:14.153" v="1113" actId="1076"/>
          <ac:picMkLst>
            <pc:docMk/>
            <pc:sldMk cId="92375216" sldId="261"/>
            <ac:picMk id="20" creationId="{AB7EF84E-67F2-FD41-FE79-EA66CE732F68}"/>
          </ac:picMkLst>
        </pc:picChg>
      </pc:sldChg>
      <pc:sldChg chg="addSp delSp modSp mod setBg modAnim">
        <pc:chgData name="Sondos Reda" userId="4845626880660675" providerId="LiveId" clId="{80A8F8C5-B0AA-49C8-98A6-C15BAC45C84E}" dt="2024-10-01T23:16:56.928" v="1376"/>
        <pc:sldMkLst>
          <pc:docMk/>
          <pc:sldMk cId="2882761387" sldId="262"/>
        </pc:sldMkLst>
        <pc:spChg chg="mod">
          <ac:chgData name="Sondos Reda" userId="4845626880660675" providerId="LiveId" clId="{80A8F8C5-B0AA-49C8-98A6-C15BAC45C84E}" dt="2024-10-01T23:10:00.070" v="1304" actId="207"/>
          <ac:spMkLst>
            <pc:docMk/>
            <pc:sldMk cId="2882761387" sldId="262"/>
            <ac:spMk id="15" creationId="{36E6141A-6FAC-12FE-2342-190DDC9E2325}"/>
          </ac:spMkLst>
        </pc:spChg>
        <pc:picChg chg="add del mod">
          <ac:chgData name="Sondos Reda" userId="4845626880660675" providerId="LiveId" clId="{80A8F8C5-B0AA-49C8-98A6-C15BAC45C84E}" dt="2024-10-01T22:35:31.582" v="1081" actId="478"/>
          <ac:picMkLst>
            <pc:docMk/>
            <pc:sldMk cId="2882761387" sldId="262"/>
            <ac:picMk id="2" creationId="{0E95B74C-C96F-514C-3507-57E9501F73EF}"/>
          </ac:picMkLst>
        </pc:picChg>
        <pc:picChg chg="add mod ord">
          <ac:chgData name="Sondos Reda" userId="4845626880660675" providerId="LiveId" clId="{80A8F8C5-B0AA-49C8-98A6-C15BAC45C84E}" dt="2024-10-01T22:36:18.552" v="1088" actId="1076"/>
          <ac:picMkLst>
            <pc:docMk/>
            <pc:sldMk cId="2882761387" sldId="262"/>
            <ac:picMk id="4" creationId="{E8B2055F-FFFE-08AD-9E03-CF385BC2241D}"/>
          </ac:picMkLst>
        </pc:picChg>
        <pc:picChg chg="add del mod">
          <ac:chgData name="Sondos Reda" userId="4845626880660675" providerId="LiveId" clId="{80A8F8C5-B0AA-49C8-98A6-C15BAC45C84E}" dt="2024-10-01T23:09:54.701" v="1303" actId="27803"/>
          <ac:picMkLst>
            <pc:docMk/>
            <pc:sldMk cId="2882761387" sldId="262"/>
            <ac:picMk id="5" creationId="{36E6141A-6FAC-12FE-2342-190DDC9E2325}"/>
          </ac:picMkLst>
        </pc:picChg>
        <pc:picChg chg="add mod">
          <ac:chgData name="Sondos Reda" userId="4845626880660675" providerId="LiveId" clId="{80A8F8C5-B0AA-49C8-98A6-C15BAC45C84E}" dt="2024-10-01T22:36:03.569" v="1085"/>
          <ac:picMkLst>
            <pc:docMk/>
            <pc:sldMk cId="2882761387" sldId="262"/>
            <ac:picMk id="6" creationId="{735C4E27-9A1F-430C-3984-6F503C4F8134}"/>
          </ac:picMkLst>
        </pc:picChg>
        <pc:picChg chg="del mod">
          <ac:chgData name="Sondos Reda" userId="4845626880660675" providerId="LiveId" clId="{80A8F8C5-B0AA-49C8-98A6-C15BAC45C84E}" dt="2024-10-01T22:35:48.865" v="1083" actId="478"/>
          <ac:picMkLst>
            <pc:docMk/>
            <pc:sldMk cId="2882761387" sldId="262"/>
            <ac:picMk id="7" creationId="{BED7BCEB-6E46-10C0-A607-E9265DF9AE0C}"/>
          </ac:picMkLst>
        </pc:picChg>
        <pc:picChg chg="add mod">
          <ac:chgData name="Sondos Reda" userId="4845626880660675" providerId="LiveId" clId="{80A8F8C5-B0AA-49C8-98A6-C15BAC45C84E}" dt="2024-10-01T22:36:36.707" v="1090"/>
          <ac:picMkLst>
            <pc:docMk/>
            <pc:sldMk cId="2882761387" sldId="262"/>
            <ac:picMk id="8" creationId="{A2B846FF-7D1E-5746-3BDE-63A8967D6C68}"/>
          </ac:picMkLst>
        </pc:picChg>
        <pc:picChg chg="add del mod">
          <ac:chgData name="Sondos Reda" userId="4845626880660675" providerId="LiveId" clId="{80A8F8C5-B0AA-49C8-98A6-C15BAC45C84E}" dt="2024-10-01T22:37:21.575" v="1101" actId="478"/>
          <ac:picMkLst>
            <pc:docMk/>
            <pc:sldMk cId="2882761387" sldId="262"/>
            <ac:picMk id="10" creationId="{BCB4155A-93DE-CE25-11EA-FCE62D6D4981}"/>
          </ac:picMkLst>
        </pc:picChg>
        <pc:picChg chg="add del mod">
          <ac:chgData name="Sondos Reda" userId="4845626880660675" providerId="LiveId" clId="{80A8F8C5-B0AA-49C8-98A6-C15BAC45C84E}" dt="2024-10-01T22:38:06.379" v="1110" actId="478"/>
          <ac:picMkLst>
            <pc:docMk/>
            <pc:sldMk cId="2882761387" sldId="262"/>
            <ac:picMk id="14" creationId="{A58183BF-9B96-C93D-342B-EAA9DE2705EB}"/>
          </ac:picMkLst>
        </pc:picChg>
      </pc:sldChg>
      <pc:sldChg chg="addSp delSp modSp mod ord setBg modAnim">
        <pc:chgData name="Sondos Reda" userId="4845626880660675" providerId="LiveId" clId="{80A8F8C5-B0AA-49C8-98A6-C15BAC45C84E}" dt="2024-10-01T23:16:51.170" v="1375"/>
        <pc:sldMkLst>
          <pc:docMk/>
          <pc:sldMk cId="84380227" sldId="263"/>
        </pc:sldMkLst>
        <pc:spChg chg="mod">
          <ac:chgData name="Sondos Reda" userId="4845626880660675" providerId="LiveId" clId="{80A8F8C5-B0AA-49C8-98A6-C15BAC45C84E}" dt="2024-10-01T23:09:47.742" v="1302" actId="207"/>
          <ac:spMkLst>
            <pc:docMk/>
            <pc:sldMk cId="84380227" sldId="263"/>
            <ac:spMk id="4" creationId="{BED7BCEB-6E46-10C0-A607-E9265DF9AE0C}"/>
          </ac:spMkLst>
        </pc:spChg>
        <pc:picChg chg="add mod">
          <ac:chgData name="Sondos Reda" userId="4845626880660675" providerId="LiveId" clId="{80A8F8C5-B0AA-49C8-98A6-C15BAC45C84E}" dt="2024-10-01T22:32:11.505" v="1050"/>
          <ac:picMkLst>
            <pc:docMk/>
            <pc:sldMk cId="84380227" sldId="263"/>
            <ac:picMk id="2" creationId="{05019FDB-BB21-21D9-007D-F8AF3F01FD53}"/>
          </ac:picMkLst>
        </pc:picChg>
        <pc:picChg chg="add mod">
          <ac:chgData name="Sondos Reda" userId="4845626880660675" providerId="LiveId" clId="{80A8F8C5-B0AA-49C8-98A6-C15BAC45C84E}" dt="2024-10-01T22:38:20.129" v="1115" actId="1076"/>
          <ac:picMkLst>
            <pc:docMk/>
            <pc:sldMk cId="84380227" sldId="263"/>
            <ac:picMk id="3" creationId="{59DA0263-1D1A-09A7-33AB-172F67C464F1}"/>
          </ac:picMkLst>
        </pc:picChg>
        <pc:picChg chg="del">
          <ac:chgData name="Sondos Reda" userId="4845626880660675" providerId="LiveId" clId="{80A8F8C5-B0AA-49C8-98A6-C15BAC45C84E}" dt="2024-10-01T23:09:41.466" v="1301" actId="27803"/>
          <ac:picMkLst>
            <pc:docMk/>
            <pc:sldMk cId="84380227" sldId="263"/>
            <ac:picMk id="7" creationId="{BED7BCEB-6E46-10C0-A607-E9265DF9AE0C}"/>
          </ac:picMkLst>
        </pc:picChg>
      </pc:sldChg>
      <pc:sldChg chg="addSp modSp mod setBg modAnim">
        <pc:chgData name="Sondos Reda" userId="4845626880660675" providerId="LiveId" clId="{80A8F8C5-B0AA-49C8-98A6-C15BAC45C84E}" dt="2024-10-01T23:10:37.142" v="1311"/>
        <pc:sldMkLst>
          <pc:docMk/>
          <pc:sldMk cId="3856571164" sldId="264"/>
        </pc:sldMkLst>
        <pc:spChg chg="mod">
          <ac:chgData name="Sondos Reda" userId="4845626880660675" providerId="LiveId" clId="{80A8F8C5-B0AA-49C8-98A6-C15BAC45C84E}" dt="2024-10-01T20:41:24.378" v="214" actId="207"/>
          <ac:spMkLst>
            <pc:docMk/>
            <pc:sldMk cId="3856571164" sldId="264"/>
            <ac:spMk id="2" creationId="{C36AEE4C-332F-BCB6-DB22-0AFE8485D811}"/>
          </ac:spMkLst>
        </pc:spChg>
        <pc:spChg chg="add">
          <ac:chgData name="Sondos Reda" userId="4845626880660675" providerId="LiveId" clId="{80A8F8C5-B0AA-49C8-98A6-C15BAC45C84E}" dt="2024-10-01T20:41:08.074" v="212" actId="26606"/>
          <ac:spMkLst>
            <pc:docMk/>
            <pc:sldMk cId="3856571164" sldId="264"/>
            <ac:spMk id="9" creationId="{7229F666-8C72-465C-A1A8-D28703FD2A7D}"/>
          </ac:spMkLst>
        </pc:spChg>
        <pc:cxnChg chg="add">
          <ac:chgData name="Sondos Reda" userId="4845626880660675" providerId="LiveId" clId="{80A8F8C5-B0AA-49C8-98A6-C15BAC45C84E}" dt="2024-10-01T20:41:08.074" v="212" actId="26606"/>
          <ac:cxnSpMkLst>
            <pc:docMk/>
            <pc:sldMk cId="3856571164" sldId="264"/>
            <ac:cxnSpMk id="7" creationId="{EAD4CCDA-06BF-4D2A-B44F-195AEC0B5B22}"/>
          </ac:cxnSpMkLst>
        </pc:cxnChg>
        <pc:cxnChg chg="add">
          <ac:chgData name="Sondos Reda" userId="4845626880660675" providerId="LiveId" clId="{80A8F8C5-B0AA-49C8-98A6-C15BAC45C84E}" dt="2024-10-01T20:41:08.074" v="212" actId="26606"/>
          <ac:cxnSpMkLst>
            <pc:docMk/>
            <pc:sldMk cId="3856571164" sldId="264"/>
            <ac:cxnSpMk id="11" creationId="{54A6E69C-E9CC-4AD4-838D-2835683A64EB}"/>
          </ac:cxnSpMkLst>
        </pc:cxnChg>
        <pc:cxnChg chg="add">
          <ac:chgData name="Sondos Reda" userId="4845626880660675" providerId="LiveId" clId="{80A8F8C5-B0AA-49C8-98A6-C15BAC45C84E}" dt="2024-10-01T20:41:08.074" v="212" actId="26606"/>
          <ac:cxnSpMkLst>
            <pc:docMk/>
            <pc:sldMk cId="3856571164" sldId="264"/>
            <ac:cxnSpMk id="13" creationId="{B76B9EBB-1334-4040-BCF7-51F44CBFA6B3}"/>
          </ac:cxnSpMkLst>
        </pc:cxnChg>
      </pc:sldChg>
      <pc:sldChg chg="addSp delSp modSp mod setBg modAnim">
        <pc:chgData name="Sondos Reda" userId="4845626880660675" providerId="LiveId" clId="{80A8F8C5-B0AA-49C8-98A6-C15BAC45C84E}" dt="2024-10-01T23:13:30.285" v="1346"/>
        <pc:sldMkLst>
          <pc:docMk/>
          <pc:sldMk cId="3368674400" sldId="265"/>
        </pc:sldMkLst>
        <pc:spChg chg="mod">
          <ac:chgData name="Sondos Reda" userId="4845626880660675" providerId="LiveId" clId="{80A8F8C5-B0AA-49C8-98A6-C15BAC45C84E}" dt="2024-10-01T23:13:02.924" v="1341" actId="20577"/>
          <ac:spMkLst>
            <pc:docMk/>
            <pc:sldMk cId="3368674400" sldId="265"/>
            <ac:spMk id="2" creationId="{967AFA85-5EF7-E224-E91D-D53CB8FD7B85}"/>
          </ac:spMkLst>
        </pc:spChg>
        <pc:spChg chg="add del mod">
          <ac:chgData name="Sondos Reda" userId="4845626880660675" providerId="LiveId" clId="{80A8F8C5-B0AA-49C8-98A6-C15BAC45C84E}" dt="2024-10-01T20:42:23.403" v="223" actId="26606"/>
          <ac:spMkLst>
            <pc:docMk/>
            <pc:sldMk cId="3368674400" sldId="265"/>
            <ac:spMk id="4" creationId="{3C7E0007-8812-C1F6-0B28-CC9EBAD57C0C}"/>
          </ac:spMkLst>
        </pc:spChg>
        <pc:spChg chg="add del">
          <ac:chgData name="Sondos Reda" userId="4845626880660675" providerId="LiveId" clId="{80A8F8C5-B0AA-49C8-98A6-C15BAC45C84E}" dt="2024-10-01T20:42:18.832" v="220" actId="26606"/>
          <ac:spMkLst>
            <pc:docMk/>
            <pc:sldMk cId="3368674400" sldId="265"/>
            <ac:spMk id="10" creationId="{E0BA761B-DE6B-4078-B4C9-0FFE37D23862}"/>
          </ac:spMkLst>
        </pc:spChg>
        <pc:spChg chg="add del">
          <ac:chgData name="Sondos Reda" userId="4845626880660675" providerId="LiveId" clId="{80A8F8C5-B0AA-49C8-98A6-C15BAC45C84E}" dt="2024-10-01T20:42:11.835" v="218" actId="26606"/>
          <ac:spMkLst>
            <pc:docMk/>
            <pc:sldMk cId="3368674400" sldId="265"/>
            <ac:spMk id="11" creationId="{BF02845A-8571-40C5-9F56-8F9B3F7C4E4C}"/>
          </ac:spMkLst>
        </pc:spChg>
        <pc:spChg chg="add del">
          <ac:chgData name="Sondos Reda" userId="4845626880660675" providerId="LiveId" clId="{80A8F8C5-B0AA-49C8-98A6-C15BAC45C84E}" dt="2024-10-01T20:42:23.373" v="222" actId="26606"/>
          <ac:spMkLst>
            <pc:docMk/>
            <pc:sldMk cId="3368674400" sldId="265"/>
            <ac:spMk id="14" creationId="{E0BA761B-DE6B-4078-B4C9-0FFE37D23862}"/>
          </ac:spMkLst>
        </pc:spChg>
        <pc:spChg chg="add">
          <ac:chgData name="Sondos Reda" userId="4845626880660675" providerId="LiveId" clId="{80A8F8C5-B0AA-49C8-98A6-C15BAC45C84E}" dt="2024-10-01T20:42:23.403" v="223" actId="26606"/>
          <ac:spMkLst>
            <pc:docMk/>
            <pc:sldMk cId="3368674400" sldId="265"/>
            <ac:spMk id="18" creationId="{E0BA761B-DE6B-4078-B4C9-0FFE37D23862}"/>
          </ac:spMkLst>
        </pc:spChg>
        <pc:graphicFrameChg chg="add del">
          <ac:chgData name="Sondos Reda" userId="4845626880660675" providerId="LiveId" clId="{80A8F8C5-B0AA-49C8-98A6-C15BAC45C84E}" dt="2024-10-01T20:42:18.832" v="220" actId="26606"/>
          <ac:graphicFrameMkLst>
            <pc:docMk/>
            <pc:sldMk cId="3368674400" sldId="265"/>
            <ac:graphicFrameMk id="6" creationId="{1131E83A-EB98-9574-4C16-B95498152051}"/>
          </ac:graphicFrameMkLst>
        </pc:graphicFrameChg>
        <pc:graphicFrameChg chg="add del">
          <ac:chgData name="Sondos Reda" userId="4845626880660675" providerId="LiveId" clId="{80A8F8C5-B0AA-49C8-98A6-C15BAC45C84E}" dt="2024-10-01T20:42:23.373" v="222" actId="26606"/>
          <ac:graphicFrameMkLst>
            <pc:docMk/>
            <pc:sldMk cId="3368674400" sldId="265"/>
            <ac:graphicFrameMk id="16" creationId="{8336E3E2-8F66-DA0A-9830-AD1B3ACE265F}"/>
          </ac:graphicFrameMkLst>
        </pc:graphicFrameChg>
        <pc:graphicFrameChg chg="add mod">
          <ac:chgData name="Sondos Reda" userId="4845626880660675" providerId="LiveId" clId="{80A8F8C5-B0AA-49C8-98A6-C15BAC45C84E}" dt="2024-10-01T22:43:24.641" v="1144"/>
          <ac:graphicFrameMkLst>
            <pc:docMk/>
            <pc:sldMk cId="3368674400" sldId="265"/>
            <ac:graphicFrameMk id="20" creationId="{1131E83A-EB98-9574-4C16-B95498152051}"/>
          </ac:graphicFrameMkLst>
        </pc:graphicFrameChg>
        <pc:picChg chg="add del">
          <ac:chgData name="Sondos Reda" userId="4845626880660675" providerId="LiveId" clId="{80A8F8C5-B0AA-49C8-98A6-C15BAC45C84E}" dt="2024-10-01T20:42:11.835" v="218" actId="26606"/>
          <ac:picMkLst>
            <pc:docMk/>
            <pc:sldMk cId="3368674400" sldId="265"/>
            <ac:picMk id="8" creationId="{174F41D7-AB8C-8EB5-075A-F73AA54B081D}"/>
          </ac:picMkLst>
        </pc:picChg>
        <pc:cxnChg chg="add del">
          <ac:chgData name="Sondos Reda" userId="4845626880660675" providerId="LiveId" clId="{80A8F8C5-B0AA-49C8-98A6-C15BAC45C84E}" dt="2024-10-01T20:42:18.832" v="220" actId="26606"/>
          <ac:cxnSpMkLst>
            <pc:docMk/>
            <pc:sldMk cId="3368674400" sldId="265"/>
            <ac:cxnSpMk id="12" creationId="{05C630D5-1ADF-4994-883A-6501F0DFCFA0}"/>
          </ac:cxnSpMkLst>
        </pc:cxnChg>
        <pc:cxnChg chg="add del">
          <ac:chgData name="Sondos Reda" userId="4845626880660675" providerId="LiveId" clId="{80A8F8C5-B0AA-49C8-98A6-C15BAC45C84E}" dt="2024-10-01T20:42:11.835" v="218" actId="26606"/>
          <ac:cxnSpMkLst>
            <pc:docMk/>
            <pc:sldMk cId="3368674400" sldId="265"/>
            <ac:cxnSpMk id="13" creationId="{F30BB598-81B4-41BB-BC44-CD9C29AE2EAB}"/>
          </ac:cxnSpMkLst>
        </pc:cxnChg>
        <pc:cxnChg chg="add del">
          <ac:chgData name="Sondos Reda" userId="4845626880660675" providerId="LiveId" clId="{80A8F8C5-B0AA-49C8-98A6-C15BAC45C84E}" dt="2024-10-01T20:42:23.373" v="222" actId="26606"/>
          <ac:cxnSpMkLst>
            <pc:docMk/>
            <pc:sldMk cId="3368674400" sldId="265"/>
            <ac:cxnSpMk id="15" creationId="{05C630D5-1ADF-4994-883A-6501F0DFCFA0}"/>
          </ac:cxnSpMkLst>
        </pc:cxnChg>
        <pc:cxnChg chg="add">
          <ac:chgData name="Sondos Reda" userId="4845626880660675" providerId="LiveId" clId="{80A8F8C5-B0AA-49C8-98A6-C15BAC45C84E}" dt="2024-10-01T20:42:23.403" v="223" actId="26606"/>
          <ac:cxnSpMkLst>
            <pc:docMk/>
            <pc:sldMk cId="3368674400" sldId="265"/>
            <ac:cxnSpMk id="19" creationId="{05C630D5-1ADF-4994-883A-6501F0DFCFA0}"/>
          </ac:cxnSpMkLst>
        </pc:cxnChg>
      </pc:sldChg>
      <pc:sldChg chg="addSp delSp modSp new mod ord setBg modAnim">
        <pc:chgData name="Sondos Reda" userId="4845626880660675" providerId="LiveId" clId="{80A8F8C5-B0AA-49C8-98A6-C15BAC45C84E}" dt="2024-10-01T23:10:54.162" v="1314" actId="21"/>
        <pc:sldMkLst>
          <pc:docMk/>
          <pc:sldMk cId="3148506278" sldId="266"/>
        </pc:sldMkLst>
        <pc:spChg chg="del">
          <ac:chgData name="Sondos Reda" userId="4845626880660675" providerId="LiveId" clId="{80A8F8C5-B0AA-49C8-98A6-C15BAC45C84E}" dt="2024-10-01T22:24:14.411" v="1011" actId="478"/>
          <ac:spMkLst>
            <pc:docMk/>
            <pc:sldMk cId="3148506278" sldId="266"/>
            <ac:spMk id="2" creationId="{87606DAF-8002-36CC-E31F-CC1FF9BC5C3A}"/>
          </ac:spMkLst>
        </pc:spChg>
        <pc:spChg chg="del">
          <ac:chgData name="Sondos Reda" userId="4845626880660675" providerId="LiveId" clId="{80A8F8C5-B0AA-49C8-98A6-C15BAC45C84E}" dt="2024-10-01T22:24:18.132" v="1012" actId="478"/>
          <ac:spMkLst>
            <pc:docMk/>
            <pc:sldMk cId="3148506278" sldId="266"/>
            <ac:spMk id="3" creationId="{1FBFDB1D-EACA-343D-666F-4DD2E69AE471}"/>
          </ac:spMkLst>
        </pc:spChg>
        <pc:picChg chg="add mod">
          <ac:chgData name="Sondos Reda" userId="4845626880660675" providerId="LiveId" clId="{80A8F8C5-B0AA-49C8-98A6-C15BAC45C84E}" dt="2024-10-01T22:27:24.459" v="1026" actId="1076"/>
          <ac:picMkLst>
            <pc:docMk/>
            <pc:sldMk cId="3148506278" sldId="266"/>
            <ac:picMk id="5" creationId="{8832DB6D-3266-2BA3-E61E-83886D1E7DB0}"/>
          </ac:picMkLst>
        </pc:picChg>
        <pc:picChg chg="add mod">
          <ac:chgData name="Sondos Reda" userId="4845626880660675" providerId="LiveId" clId="{80A8F8C5-B0AA-49C8-98A6-C15BAC45C84E}" dt="2024-10-01T22:27:36.249" v="1029" actId="14100"/>
          <ac:picMkLst>
            <pc:docMk/>
            <pc:sldMk cId="3148506278" sldId="266"/>
            <ac:picMk id="6" creationId="{9446FEF4-DC0A-A4A7-D15D-27B900E43400}"/>
          </ac:picMkLst>
        </pc:picChg>
        <pc:picChg chg="add del mod">
          <ac:chgData name="Sondos Reda" userId="4845626880660675" providerId="LiveId" clId="{80A8F8C5-B0AA-49C8-98A6-C15BAC45C84E}" dt="2024-10-01T23:10:54.162" v="1314" actId="21"/>
          <ac:picMkLst>
            <pc:docMk/>
            <pc:sldMk cId="3148506278" sldId="266"/>
            <ac:picMk id="8" creationId="{52300B95-F31C-45FB-DD5D-81F156313EE5}"/>
          </ac:picMkLst>
        </pc:picChg>
      </pc:sldChg>
      <pc:sldChg chg="addSp delSp modSp new mod setBg modAnim">
        <pc:chgData name="Sondos Reda" userId="4845626880660675" providerId="LiveId" clId="{80A8F8C5-B0AA-49C8-98A6-C15BAC45C84E}" dt="2024-10-01T23:13:58.869" v="1352"/>
        <pc:sldMkLst>
          <pc:docMk/>
          <pc:sldMk cId="374466518" sldId="267"/>
        </pc:sldMkLst>
        <pc:spChg chg="mod">
          <ac:chgData name="Sondos Reda" userId="4845626880660675" providerId="LiveId" clId="{80A8F8C5-B0AA-49C8-98A6-C15BAC45C84E}" dt="2024-10-01T22:23:54.333" v="1009" actId="113"/>
          <ac:spMkLst>
            <pc:docMk/>
            <pc:sldMk cId="374466518" sldId="267"/>
            <ac:spMk id="2" creationId="{6BF48403-9CF6-0B99-45C6-99BA8D7DA90F}"/>
          </ac:spMkLst>
        </pc:spChg>
        <pc:spChg chg="del">
          <ac:chgData name="Sondos Reda" userId="4845626880660675" providerId="LiveId" clId="{80A8F8C5-B0AA-49C8-98A6-C15BAC45C84E}" dt="2024-10-01T20:43:19.063" v="229" actId="478"/>
          <ac:spMkLst>
            <pc:docMk/>
            <pc:sldMk cId="374466518" sldId="267"/>
            <ac:spMk id="3" creationId="{8F9E5432-718B-54C1-67A7-A18162924A2C}"/>
          </ac:spMkLst>
        </pc:spChg>
        <pc:spChg chg="add mod">
          <ac:chgData name="Sondos Reda" userId="4845626880660675" providerId="LiveId" clId="{80A8F8C5-B0AA-49C8-98A6-C15BAC45C84E}" dt="2024-10-01T22:43:04.724" v="1142" actId="13900"/>
          <ac:spMkLst>
            <pc:docMk/>
            <pc:sldMk cId="374466518" sldId="267"/>
            <ac:spMk id="4" creationId="{FDBF0B2D-C046-2D48-C2FA-8758D8851D00}"/>
          </ac:spMkLst>
        </pc:spChg>
        <pc:spChg chg="add del">
          <ac:chgData name="Sondos Reda" userId="4845626880660675" providerId="LiveId" clId="{80A8F8C5-B0AA-49C8-98A6-C15BAC45C84E}" dt="2024-10-01T22:23:09.297" v="1004" actId="26606"/>
          <ac:spMkLst>
            <pc:docMk/>
            <pc:sldMk cId="374466518" sldId="267"/>
            <ac:spMk id="9" creationId="{F045BC42-3E18-4AB6-8C0D-A2A75918146F}"/>
          </ac:spMkLst>
        </pc:spChg>
        <pc:spChg chg="add del">
          <ac:chgData name="Sondos Reda" userId="4845626880660675" providerId="LiveId" clId="{80A8F8C5-B0AA-49C8-98A6-C15BAC45C84E}" dt="2024-10-01T22:23:09.282" v="1003" actId="26606"/>
          <ac:spMkLst>
            <pc:docMk/>
            <pc:sldMk cId="374466518" sldId="267"/>
            <ac:spMk id="1031" creationId="{BF02845A-8571-40C5-9F56-8F9B3F7C4E4C}"/>
          </ac:spMkLst>
        </pc:spChg>
        <pc:spChg chg="add">
          <ac:chgData name="Sondos Reda" userId="4845626880660675" providerId="LiveId" clId="{80A8F8C5-B0AA-49C8-98A6-C15BAC45C84E}" dt="2024-10-01T22:23:09.297" v="1004" actId="26606"/>
          <ac:spMkLst>
            <pc:docMk/>
            <pc:sldMk cId="374466518" sldId="267"/>
            <ac:spMk id="1035" creationId="{BF02845A-8571-40C5-9F56-8F9B3F7C4E4C}"/>
          </ac:spMkLst>
        </pc:spChg>
        <pc:picChg chg="add mod">
          <ac:chgData name="Sondos Reda" userId="4845626880660675" providerId="LiveId" clId="{80A8F8C5-B0AA-49C8-98A6-C15BAC45C84E}" dt="2024-10-01T22:23:09.297" v="1004" actId="26606"/>
          <ac:picMkLst>
            <pc:docMk/>
            <pc:sldMk cId="374466518" sldId="267"/>
            <ac:picMk id="1026" creationId="{E985B513-CB50-6A0F-121B-62C5DF1561AC}"/>
          </ac:picMkLst>
        </pc:picChg>
        <pc:cxnChg chg="add del">
          <ac:chgData name="Sondos Reda" userId="4845626880660675" providerId="LiveId" clId="{80A8F8C5-B0AA-49C8-98A6-C15BAC45C84E}" dt="2024-10-01T22:23:09.297" v="1004" actId="26606"/>
          <ac:cxnSpMkLst>
            <pc:docMk/>
            <pc:sldMk cId="374466518" sldId="267"/>
            <ac:cxnSpMk id="7" creationId="{EAD4CCDA-06BF-4D2A-B44F-195AEC0B5B22}"/>
          </ac:cxnSpMkLst>
        </pc:cxnChg>
        <pc:cxnChg chg="add del">
          <ac:chgData name="Sondos Reda" userId="4845626880660675" providerId="LiveId" clId="{80A8F8C5-B0AA-49C8-98A6-C15BAC45C84E}" dt="2024-10-01T22:23:09.297" v="1004" actId="26606"/>
          <ac:cxnSpMkLst>
            <pc:docMk/>
            <pc:sldMk cId="374466518" sldId="267"/>
            <ac:cxnSpMk id="11" creationId="{21F98200-40F6-48CB-82DC-30C5EF09C56B}"/>
          </ac:cxnSpMkLst>
        </pc:cxnChg>
        <pc:cxnChg chg="add del">
          <ac:chgData name="Sondos Reda" userId="4845626880660675" providerId="LiveId" clId="{80A8F8C5-B0AA-49C8-98A6-C15BAC45C84E}" dt="2024-10-01T22:23:09.282" v="1003" actId="26606"/>
          <ac:cxnSpMkLst>
            <pc:docMk/>
            <pc:sldMk cId="374466518" sldId="267"/>
            <ac:cxnSpMk id="1033" creationId="{F30BB598-81B4-41BB-BC44-CD9C29AE2EAB}"/>
          </ac:cxnSpMkLst>
        </pc:cxnChg>
        <pc:cxnChg chg="add">
          <ac:chgData name="Sondos Reda" userId="4845626880660675" providerId="LiveId" clId="{80A8F8C5-B0AA-49C8-98A6-C15BAC45C84E}" dt="2024-10-01T22:23:09.297" v="1004" actId="26606"/>
          <ac:cxnSpMkLst>
            <pc:docMk/>
            <pc:sldMk cId="374466518" sldId="267"/>
            <ac:cxnSpMk id="1036" creationId="{F30BB598-81B4-41BB-BC44-CD9C29AE2EAB}"/>
          </ac:cxnSpMkLst>
        </pc:cxnChg>
      </pc:sldChg>
      <pc:sldChg chg="addSp delSp modSp new del mod setBg">
        <pc:chgData name="Sondos Reda" userId="4845626880660675" providerId="LiveId" clId="{80A8F8C5-B0AA-49C8-98A6-C15BAC45C84E}" dt="2024-10-01T20:50:45.179" v="281" actId="47"/>
        <pc:sldMkLst>
          <pc:docMk/>
          <pc:sldMk cId="2642579804" sldId="268"/>
        </pc:sldMkLst>
        <pc:spChg chg="del">
          <ac:chgData name="Sondos Reda" userId="4845626880660675" providerId="LiveId" clId="{80A8F8C5-B0AA-49C8-98A6-C15BAC45C84E}" dt="2024-10-01T20:47:39.229" v="254" actId="478"/>
          <ac:spMkLst>
            <pc:docMk/>
            <pc:sldMk cId="2642579804" sldId="268"/>
            <ac:spMk id="2" creationId="{3A8FE6CC-A14A-31B4-1ED4-7666F2A39E34}"/>
          </ac:spMkLst>
        </pc:spChg>
        <pc:spChg chg="del">
          <ac:chgData name="Sondos Reda" userId="4845626880660675" providerId="LiveId" clId="{80A8F8C5-B0AA-49C8-98A6-C15BAC45C84E}" dt="2024-10-01T20:47:41.709" v="255" actId="478"/>
          <ac:spMkLst>
            <pc:docMk/>
            <pc:sldMk cId="2642579804" sldId="268"/>
            <ac:spMk id="3" creationId="{B0EEA9C1-B5E9-FB16-6B55-B47DEF883296}"/>
          </ac:spMkLst>
        </pc:spChg>
        <pc:picChg chg="add del mod">
          <ac:chgData name="Sondos Reda" userId="4845626880660675" providerId="LiveId" clId="{80A8F8C5-B0AA-49C8-98A6-C15BAC45C84E}" dt="2024-10-01T20:48:34.982" v="265" actId="14100"/>
          <ac:picMkLst>
            <pc:docMk/>
            <pc:sldMk cId="2642579804" sldId="268"/>
            <ac:picMk id="4" creationId="{82DEA079-F5BE-BD57-64E7-9F0B1A3719DE}"/>
          </ac:picMkLst>
        </pc:picChg>
        <pc:picChg chg="add mod">
          <ac:chgData name="Sondos Reda" userId="4845626880660675" providerId="LiveId" clId="{80A8F8C5-B0AA-49C8-98A6-C15BAC45C84E}" dt="2024-10-01T20:48:48.864" v="269" actId="1076"/>
          <ac:picMkLst>
            <pc:docMk/>
            <pc:sldMk cId="2642579804" sldId="268"/>
            <ac:picMk id="5" creationId="{3DC48AED-9112-85F3-2163-7516FDC59150}"/>
          </ac:picMkLst>
        </pc:picChg>
      </pc:sldChg>
      <pc:sldChg chg="addSp delSp modSp new mod modTransition setBg">
        <pc:chgData name="Sondos Reda" userId="4845626880660675" providerId="LiveId" clId="{80A8F8C5-B0AA-49C8-98A6-C15BAC45C84E}" dt="2024-10-01T22:58:10.487" v="1249"/>
        <pc:sldMkLst>
          <pc:docMk/>
          <pc:sldMk cId="1827304921" sldId="269"/>
        </pc:sldMkLst>
        <pc:spChg chg="add del mod">
          <ac:chgData name="Sondos Reda" userId="4845626880660675" providerId="LiveId" clId="{80A8F8C5-B0AA-49C8-98A6-C15BAC45C84E}" dt="2024-10-01T21:00:35.767" v="913" actId="478"/>
          <ac:spMkLst>
            <pc:docMk/>
            <pc:sldMk cId="1827304921" sldId="269"/>
            <ac:spMk id="3" creationId="{67F66FD6-7806-B3FA-5B40-3BDA8D12709D}"/>
          </ac:spMkLst>
        </pc:spChg>
        <pc:spChg chg="add">
          <ac:chgData name="Sondos Reda" userId="4845626880660675" providerId="LiveId" clId="{80A8F8C5-B0AA-49C8-98A6-C15BAC45C84E}" dt="2024-10-01T20:50:39.536" v="280" actId="26606"/>
          <ac:spMkLst>
            <pc:docMk/>
            <pc:sldMk cId="1827304921" sldId="269"/>
            <ac:spMk id="4" creationId="{38A565D8-E642-4598-BD4F-7ED84917BCDE}"/>
          </ac:spMkLst>
        </pc:spChg>
        <pc:spChg chg="add mod">
          <ac:chgData name="Sondos Reda" userId="4845626880660675" providerId="LiveId" clId="{80A8F8C5-B0AA-49C8-98A6-C15BAC45C84E}" dt="2024-10-01T21:01:31.313" v="921" actId="1076"/>
          <ac:spMkLst>
            <pc:docMk/>
            <pc:sldMk cId="1827304921" sldId="269"/>
            <ac:spMk id="5" creationId="{732B2880-75E6-07A3-1B2E-A121952AD033}"/>
          </ac:spMkLst>
        </pc:spChg>
        <pc:spChg chg="add del">
          <ac:chgData name="Sondos Reda" userId="4845626880660675" providerId="LiveId" clId="{80A8F8C5-B0AA-49C8-98A6-C15BAC45C84E}" dt="2024-10-01T20:50:04.587" v="275" actId="26606"/>
          <ac:spMkLst>
            <pc:docMk/>
            <pc:sldMk cId="1827304921" sldId="269"/>
            <ac:spMk id="7" creationId="{38A565D8-E642-4598-BD4F-7ED84917BCDE}"/>
          </ac:spMkLst>
        </pc:spChg>
        <pc:spChg chg="add del">
          <ac:chgData name="Sondos Reda" userId="4845626880660675" providerId="LiveId" clId="{80A8F8C5-B0AA-49C8-98A6-C15BAC45C84E}" dt="2024-10-01T21:02:06.174" v="923" actId="22"/>
          <ac:spMkLst>
            <pc:docMk/>
            <pc:sldMk cId="1827304921" sldId="269"/>
            <ac:spMk id="8" creationId="{0BDC0A22-57A0-9E21-3B67-CF7829237314}"/>
          </ac:spMkLst>
        </pc:spChg>
        <pc:spChg chg="add del">
          <ac:chgData name="Sondos Reda" userId="4845626880660675" providerId="LiveId" clId="{80A8F8C5-B0AA-49C8-98A6-C15BAC45C84E}" dt="2024-10-01T20:50:32.846" v="279" actId="26606"/>
          <ac:spMkLst>
            <pc:docMk/>
            <pc:sldMk cId="1827304921" sldId="269"/>
            <ac:spMk id="9" creationId="{D72D9F05-A4D2-4BFE-87D9-235FD555EF3C}"/>
          </ac:spMkLst>
        </pc:spChg>
        <pc:spChg chg="add mod">
          <ac:chgData name="Sondos Reda" userId="4845626880660675" providerId="LiveId" clId="{80A8F8C5-B0AA-49C8-98A6-C15BAC45C84E}" dt="2024-10-01T21:05:46.434" v="956" actId="1076"/>
          <ac:spMkLst>
            <pc:docMk/>
            <pc:sldMk cId="1827304921" sldId="269"/>
            <ac:spMk id="11" creationId="{D181350C-8803-CCA4-E726-24FE9192DC2E}"/>
          </ac:spMkLst>
        </pc:spChg>
        <pc:spChg chg="add mod">
          <ac:chgData name="Sondos Reda" userId="4845626880660675" providerId="LiveId" clId="{80A8F8C5-B0AA-49C8-98A6-C15BAC45C84E}" dt="2024-10-01T21:08:57.848" v="981" actId="255"/>
          <ac:spMkLst>
            <pc:docMk/>
            <pc:sldMk cId="1827304921" sldId="269"/>
            <ac:spMk id="16" creationId="{83E78B1D-8210-28A4-CB67-896E5A4E9574}"/>
          </ac:spMkLst>
        </pc:spChg>
        <pc:picChg chg="add mod">
          <ac:chgData name="Sondos Reda" userId="4845626880660675" providerId="LiveId" clId="{80A8F8C5-B0AA-49C8-98A6-C15BAC45C84E}" dt="2024-10-01T20:54:53.394" v="696" actId="692"/>
          <ac:picMkLst>
            <pc:docMk/>
            <pc:sldMk cId="1827304921" sldId="269"/>
            <ac:picMk id="2" creationId="{89C700DD-BC6B-A279-AEB9-14C335EC3E7A}"/>
          </ac:picMkLst>
        </pc:picChg>
        <pc:cxnChg chg="add del mod">
          <ac:chgData name="Sondos Reda" userId="4845626880660675" providerId="LiveId" clId="{80A8F8C5-B0AA-49C8-98A6-C15BAC45C84E}" dt="2024-10-01T21:05:10.008" v="951" actId="21"/>
          <ac:cxnSpMkLst>
            <pc:docMk/>
            <pc:sldMk cId="1827304921" sldId="269"/>
            <ac:cxnSpMk id="13" creationId="{32CC7560-A9E0-DF28-31E6-549AE8FF2BA4}"/>
          </ac:cxnSpMkLst>
        </pc:cxnChg>
        <pc:cxnChg chg="add mod">
          <ac:chgData name="Sondos Reda" userId="4845626880660675" providerId="LiveId" clId="{80A8F8C5-B0AA-49C8-98A6-C15BAC45C84E}" dt="2024-10-01T21:05:27.845" v="955"/>
          <ac:cxnSpMkLst>
            <pc:docMk/>
            <pc:sldMk cId="1827304921" sldId="269"/>
            <ac:cxnSpMk id="18" creationId="{32CC7560-A9E0-DF28-31E6-549AE8FF2BA4}"/>
          </ac:cxnSpMkLst>
        </pc:cxnChg>
      </pc:sldChg>
      <pc:sldChg chg="addSp modSp new mod ord setBg modAnim">
        <pc:chgData name="Sondos Reda" userId="4845626880660675" providerId="LiveId" clId="{80A8F8C5-B0AA-49C8-98A6-C15BAC45C84E}" dt="2024-10-01T23:14:31.788" v="1359"/>
        <pc:sldMkLst>
          <pc:docMk/>
          <pc:sldMk cId="2235078181" sldId="270"/>
        </pc:sldMkLst>
        <pc:spChg chg="mod">
          <ac:chgData name="Sondos Reda" userId="4845626880660675" providerId="LiveId" clId="{80A8F8C5-B0AA-49C8-98A6-C15BAC45C84E}" dt="2024-10-01T22:42:21.889" v="1138" actId="207"/>
          <ac:spMkLst>
            <pc:docMk/>
            <pc:sldMk cId="2235078181" sldId="270"/>
            <ac:spMk id="2" creationId="{97F7F080-FCE2-6B90-D820-0AE4D1B1F35B}"/>
          </ac:spMkLst>
        </pc:spChg>
        <pc:spChg chg="mod">
          <ac:chgData name="Sondos Reda" userId="4845626880660675" providerId="LiveId" clId="{80A8F8C5-B0AA-49C8-98A6-C15BAC45C84E}" dt="2024-10-01T22:42:56.072" v="1141" actId="13900"/>
          <ac:spMkLst>
            <pc:docMk/>
            <pc:sldMk cId="2235078181" sldId="270"/>
            <ac:spMk id="3" creationId="{DA8227F1-A3D5-DFF4-C1DE-2ACC77B93095}"/>
          </ac:spMkLst>
        </pc:spChg>
        <pc:spChg chg="add">
          <ac:chgData name="Sondos Reda" userId="4845626880660675" providerId="LiveId" clId="{80A8F8C5-B0AA-49C8-98A6-C15BAC45C84E}" dt="2024-10-01T22:42:03.841" v="1134" actId="26606"/>
          <ac:spMkLst>
            <pc:docMk/>
            <pc:sldMk cId="2235078181" sldId="270"/>
            <ac:spMk id="9" creationId="{BF02845A-8571-40C5-9F56-8F9B3F7C4E4C}"/>
          </ac:spMkLst>
        </pc:spChg>
        <pc:picChg chg="add mod">
          <ac:chgData name="Sondos Reda" userId="4845626880660675" providerId="LiveId" clId="{80A8F8C5-B0AA-49C8-98A6-C15BAC45C84E}" dt="2024-10-01T22:42:03.841" v="1134" actId="26606"/>
          <ac:picMkLst>
            <pc:docMk/>
            <pc:sldMk cId="2235078181" sldId="270"/>
            <ac:picMk id="4" creationId="{16BE2904-E6AA-6707-B304-9DA87C4C7A90}"/>
          </ac:picMkLst>
        </pc:picChg>
        <pc:cxnChg chg="add">
          <ac:chgData name="Sondos Reda" userId="4845626880660675" providerId="LiveId" clId="{80A8F8C5-B0AA-49C8-98A6-C15BAC45C84E}" dt="2024-10-01T22:42:03.841" v="1134" actId="26606"/>
          <ac:cxnSpMkLst>
            <pc:docMk/>
            <pc:sldMk cId="2235078181" sldId="270"/>
            <ac:cxnSpMk id="11" creationId="{F30BB598-81B4-41BB-BC44-CD9C29AE2EAB}"/>
          </ac:cxnSpMkLst>
        </pc:cxnChg>
      </pc:sldChg>
      <pc:sldChg chg="add del setBg">
        <pc:chgData name="Sondos Reda" userId="4845626880660675" providerId="LiveId" clId="{80A8F8C5-B0AA-49C8-98A6-C15BAC45C84E}" dt="2024-10-01T22:37:27.920" v="1103"/>
        <pc:sldMkLst>
          <pc:docMk/>
          <pc:sldMk cId="4103779129" sldId="270"/>
        </pc:sldMkLst>
      </pc:sldChg>
      <pc:sldChg chg="add del">
        <pc:chgData name="Sondos Reda" userId="4845626880660675" providerId="LiveId" clId="{80A8F8C5-B0AA-49C8-98A6-C15BAC45C84E}" dt="2024-10-01T22:43:27.590" v="1145" actId="2890"/>
        <pc:sldMkLst>
          <pc:docMk/>
          <pc:sldMk cId="2141772319" sldId="271"/>
        </pc:sldMkLst>
      </pc:sldChg>
      <pc:sldChg chg="addSp delSp modSp add mod modAnim">
        <pc:chgData name="Sondos Reda" userId="4845626880660675" providerId="LiveId" clId="{80A8F8C5-B0AA-49C8-98A6-C15BAC45C84E}" dt="2024-10-01T23:15:55.067" v="1373"/>
        <pc:sldMkLst>
          <pc:docMk/>
          <pc:sldMk cId="4082869946" sldId="271"/>
        </pc:sldMkLst>
        <pc:spChg chg="mod">
          <ac:chgData name="Sondos Reda" userId="4845626880660675" providerId="LiveId" clId="{80A8F8C5-B0AA-49C8-98A6-C15BAC45C84E}" dt="2024-10-01T23:15:33.521" v="1368" actId="1076"/>
          <ac:spMkLst>
            <pc:docMk/>
            <pc:sldMk cId="4082869946" sldId="271"/>
            <ac:spMk id="2" creationId="{97F7F080-FCE2-6B90-D820-0AE4D1B1F35B}"/>
          </ac:spMkLst>
        </pc:spChg>
        <pc:spChg chg="mod">
          <ac:chgData name="Sondos Reda" userId="4845626880660675" providerId="LiveId" clId="{80A8F8C5-B0AA-49C8-98A6-C15BAC45C84E}" dt="2024-10-01T22:44:32.696" v="1151" actId="207"/>
          <ac:spMkLst>
            <pc:docMk/>
            <pc:sldMk cId="4082869946" sldId="271"/>
            <ac:spMk id="3" creationId="{DA8227F1-A3D5-DFF4-C1DE-2ACC77B93095}"/>
          </ac:spMkLst>
        </pc:spChg>
        <pc:picChg chg="del">
          <ac:chgData name="Sondos Reda" userId="4845626880660675" providerId="LiveId" clId="{80A8F8C5-B0AA-49C8-98A6-C15BAC45C84E}" dt="2024-10-01T22:47:35.801" v="1152" actId="478"/>
          <ac:picMkLst>
            <pc:docMk/>
            <pc:sldMk cId="4082869946" sldId="271"/>
            <ac:picMk id="4" creationId="{16BE2904-E6AA-6707-B304-9DA87C4C7A90}"/>
          </ac:picMkLst>
        </pc:picChg>
        <pc:picChg chg="add mod">
          <ac:chgData name="Sondos Reda" userId="4845626880660675" providerId="LiveId" clId="{80A8F8C5-B0AA-49C8-98A6-C15BAC45C84E}" dt="2024-10-01T22:47:46.384" v="1156" actId="1076"/>
          <ac:picMkLst>
            <pc:docMk/>
            <pc:sldMk cId="4082869946" sldId="271"/>
            <ac:picMk id="2050" creationId="{7E78EE93-24A5-619E-0A49-BB4A9F6CAA5C}"/>
          </ac:picMkLst>
        </pc:picChg>
      </pc:sldChg>
      <pc:sldChg chg="addSp delSp modSp new del mod setBg">
        <pc:chgData name="Sondos Reda" userId="4845626880660675" providerId="LiveId" clId="{80A8F8C5-B0AA-49C8-98A6-C15BAC45C84E}" dt="2024-10-01T22:53:31.987" v="1234" actId="47"/>
        <pc:sldMkLst>
          <pc:docMk/>
          <pc:sldMk cId="2002105965" sldId="272"/>
        </pc:sldMkLst>
        <pc:spChg chg="mod">
          <ac:chgData name="Sondos Reda" userId="4845626880660675" providerId="LiveId" clId="{80A8F8C5-B0AA-49C8-98A6-C15BAC45C84E}" dt="2024-10-01T22:48:49.716" v="1172" actId="26606"/>
          <ac:spMkLst>
            <pc:docMk/>
            <pc:sldMk cId="2002105965" sldId="272"/>
            <ac:spMk id="2" creationId="{295D258E-0BD2-E3E1-CDB3-F544DC1E1C84}"/>
          </ac:spMkLst>
        </pc:spChg>
        <pc:spChg chg="del">
          <ac:chgData name="Sondos Reda" userId="4845626880660675" providerId="LiveId" clId="{80A8F8C5-B0AA-49C8-98A6-C15BAC45C84E}" dt="2024-10-01T22:48:20.635" v="1169" actId="478"/>
          <ac:spMkLst>
            <pc:docMk/>
            <pc:sldMk cId="2002105965" sldId="272"/>
            <ac:spMk id="3" creationId="{2FF038F3-5C94-241C-D60B-DA28A72E8CAB}"/>
          </ac:spMkLst>
        </pc:spChg>
        <pc:spChg chg="add del">
          <ac:chgData name="Sondos Reda" userId="4845626880660675" providerId="LiveId" clId="{80A8F8C5-B0AA-49C8-98A6-C15BAC45C84E}" dt="2024-10-01T22:48:49.700" v="1171" actId="26606"/>
          <ac:spMkLst>
            <pc:docMk/>
            <pc:sldMk cId="2002105965" sldId="272"/>
            <ac:spMk id="11" creationId="{F69F96FE-C3F5-4F02-8428-78ADCB975ED9}"/>
          </ac:spMkLst>
        </pc:spChg>
        <pc:spChg chg="add">
          <ac:chgData name="Sondos Reda" userId="4845626880660675" providerId="LiveId" clId="{80A8F8C5-B0AA-49C8-98A6-C15BAC45C84E}" dt="2024-10-01T22:48:49.716" v="1172" actId="26606"/>
          <ac:spMkLst>
            <pc:docMk/>
            <pc:sldMk cId="2002105965" sldId="272"/>
            <ac:spMk id="15" creationId="{7C8D1FBA-DEC3-4F56-A38D-E61978B7ACF9}"/>
          </ac:spMkLst>
        </pc:spChg>
        <pc:spChg chg="add">
          <ac:chgData name="Sondos Reda" userId="4845626880660675" providerId="LiveId" clId="{80A8F8C5-B0AA-49C8-98A6-C15BAC45C84E}" dt="2024-10-01T22:48:49.716" v="1172" actId="26606"/>
          <ac:spMkLst>
            <pc:docMk/>
            <pc:sldMk cId="2002105965" sldId="272"/>
            <ac:spMk id="16" creationId="{AEA77D21-6078-416C-9613-6B2B4D06A3C3}"/>
          </ac:spMkLst>
        </pc:spChg>
        <pc:picChg chg="add del">
          <ac:chgData name="Sondos Reda" userId="4845626880660675" providerId="LiveId" clId="{80A8F8C5-B0AA-49C8-98A6-C15BAC45C84E}" dt="2024-10-01T22:48:49.700" v="1171" actId="26606"/>
          <ac:picMkLst>
            <pc:docMk/>
            <pc:sldMk cId="2002105965" sldId="272"/>
            <ac:picMk id="6" creationId="{6D26C1C3-D9F9-0820-303F-CE9B14AFE7B2}"/>
          </ac:picMkLst>
        </pc:picChg>
        <pc:cxnChg chg="add">
          <ac:chgData name="Sondos Reda" userId="4845626880660675" providerId="LiveId" clId="{80A8F8C5-B0AA-49C8-98A6-C15BAC45C84E}" dt="2024-10-01T22:48:49.716" v="1172" actId="26606"/>
          <ac:cxnSpMkLst>
            <pc:docMk/>
            <pc:sldMk cId="2002105965" sldId="272"/>
            <ac:cxnSpMk id="7" creationId="{EAD4CCDA-06BF-4D2A-B44F-195AEC0B5B22}"/>
          </ac:cxnSpMkLst>
        </pc:cxnChg>
        <pc:cxnChg chg="add del">
          <ac:chgData name="Sondos Reda" userId="4845626880660675" providerId="LiveId" clId="{80A8F8C5-B0AA-49C8-98A6-C15BAC45C84E}" dt="2024-10-01T22:48:49.700" v="1171" actId="26606"/>
          <ac:cxnSpMkLst>
            <pc:docMk/>
            <pc:sldMk cId="2002105965" sldId="272"/>
            <ac:cxnSpMk id="9" creationId="{EAD4CCDA-06BF-4D2A-B44F-195AEC0B5B22}"/>
          </ac:cxnSpMkLst>
        </pc:cxnChg>
        <pc:cxnChg chg="add del">
          <ac:chgData name="Sondos Reda" userId="4845626880660675" providerId="LiveId" clId="{80A8F8C5-B0AA-49C8-98A6-C15BAC45C84E}" dt="2024-10-01T22:48:49.700" v="1171" actId="26606"/>
          <ac:cxnSpMkLst>
            <pc:docMk/>
            <pc:sldMk cId="2002105965" sldId="272"/>
            <ac:cxnSpMk id="13" creationId="{16BEECB0-0766-4C59-B86E-5D26B7D8EF4D}"/>
          </ac:cxnSpMkLst>
        </pc:cxnChg>
        <pc:cxnChg chg="add">
          <ac:chgData name="Sondos Reda" userId="4845626880660675" providerId="LiveId" clId="{80A8F8C5-B0AA-49C8-98A6-C15BAC45C84E}" dt="2024-10-01T22:48:49.716" v="1172" actId="26606"/>
          <ac:cxnSpMkLst>
            <pc:docMk/>
            <pc:sldMk cId="2002105965" sldId="272"/>
            <ac:cxnSpMk id="17" creationId="{1E7596C2-1437-433F-B5CF-BAA3E41248E0}"/>
          </ac:cxnSpMkLst>
        </pc:cxnChg>
      </pc:sldChg>
      <pc:sldChg chg="addSp delSp modSp add mod ord setBg">
        <pc:chgData name="Sondos Reda" userId="4845626880660675" providerId="LiveId" clId="{80A8F8C5-B0AA-49C8-98A6-C15BAC45C84E}" dt="2024-10-01T22:52:48.350" v="1233" actId="164"/>
        <pc:sldMkLst>
          <pc:docMk/>
          <pc:sldMk cId="2281005657" sldId="273"/>
        </pc:sldMkLst>
        <pc:spChg chg="mod">
          <ac:chgData name="Sondos Reda" userId="4845626880660675" providerId="LiveId" clId="{80A8F8C5-B0AA-49C8-98A6-C15BAC45C84E}" dt="2024-10-01T22:52:48.350" v="1233" actId="164"/>
          <ac:spMkLst>
            <pc:docMk/>
            <pc:sldMk cId="2281005657" sldId="273"/>
            <ac:spMk id="5" creationId="{732B2880-75E6-07A3-1B2E-A121952AD033}"/>
          </ac:spMkLst>
        </pc:spChg>
        <pc:spChg chg="mod">
          <ac:chgData name="Sondos Reda" userId="4845626880660675" providerId="LiveId" clId="{80A8F8C5-B0AA-49C8-98A6-C15BAC45C84E}" dt="2024-10-01T22:52:48.350" v="1233" actId="164"/>
          <ac:spMkLst>
            <pc:docMk/>
            <pc:sldMk cId="2281005657" sldId="273"/>
            <ac:spMk id="11" creationId="{D181350C-8803-CCA4-E726-24FE9192DC2E}"/>
          </ac:spMkLst>
        </pc:spChg>
        <pc:spChg chg="mod">
          <ac:chgData name="Sondos Reda" userId="4845626880660675" providerId="LiveId" clId="{80A8F8C5-B0AA-49C8-98A6-C15BAC45C84E}" dt="2024-10-01T22:52:48.350" v="1233" actId="164"/>
          <ac:spMkLst>
            <pc:docMk/>
            <pc:sldMk cId="2281005657" sldId="273"/>
            <ac:spMk id="16" creationId="{83E78B1D-8210-28A4-CB67-896E5A4E9574}"/>
          </ac:spMkLst>
        </pc:spChg>
        <pc:grpChg chg="add mod">
          <ac:chgData name="Sondos Reda" userId="4845626880660675" providerId="LiveId" clId="{80A8F8C5-B0AA-49C8-98A6-C15BAC45C84E}" dt="2024-10-01T22:52:48.350" v="1233" actId="164"/>
          <ac:grpSpMkLst>
            <pc:docMk/>
            <pc:sldMk cId="2281005657" sldId="273"/>
            <ac:grpSpMk id="7" creationId="{C6DE0601-F6EC-8E67-D828-7EA498B4FE7C}"/>
          </ac:grpSpMkLst>
        </pc:grpChg>
        <pc:picChg chg="del">
          <ac:chgData name="Sondos Reda" userId="4845626880660675" providerId="LiveId" clId="{80A8F8C5-B0AA-49C8-98A6-C15BAC45C84E}" dt="2024-10-01T22:49:12.782" v="1176" actId="478"/>
          <ac:picMkLst>
            <pc:docMk/>
            <pc:sldMk cId="2281005657" sldId="273"/>
            <ac:picMk id="2" creationId="{89C700DD-BC6B-A279-AEB9-14C335EC3E7A}"/>
          </ac:picMkLst>
        </pc:picChg>
        <pc:cxnChg chg="mod">
          <ac:chgData name="Sondos Reda" userId="4845626880660675" providerId="LiveId" clId="{80A8F8C5-B0AA-49C8-98A6-C15BAC45C84E}" dt="2024-10-01T22:52:00.567" v="1231" actId="1076"/>
          <ac:cxnSpMkLst>
            <pc:docMk/>
            <pc:sldMk cId="2281005657" sldId="273"/>
            <ac:cxnSpMk id="18" creationId="{32CC7560-A9E0-DF28-31E6-549AE8FF2BA4}"/>
          </ac:cxnSpMkLst>
        </pc:cxnChg>
      </pc:sldChg>
      <pc:sldChg chg="addSp delSp modSp new mod ord setBg">
        <pc:chgData name="Sondos Reda" userId="4845626880660675" providerId="LiveId" clId="{80A8F8C5-B0AA-49C8-98A6-C15BAC45C84E}" dt="2024-10-01T23:12:48.964" v="1339"/>
        <pc:sldMkLst>
          <pc:docMk/>
          <pc:sldMk cId="448336073" sldId="274"/>
        </pc:sldMkLst>
        <pc:spChg chg="del">
          <ac:chgData name="Sondos Reda" userId="4845626880660675" providerId="LiveId" clId="{80A8F8C5-B0AA-49C8-98A6-C15BAC45C84E}" dt="2024-10-01T23:11:01.985" v="1315" actId="478"/>
          <ac:spMkLst>
            <pc:docMk/>
            <pc:sldMk cId="448336073" sldId="274"/>
            <ac:spMk id="2" creationId="{AB21C8C1-E0A9-B670-2C74-566508C88C4E}"/>
          </ac:spMkLst>
        </pc:spChg>
        <pc:spChg chg="del">
          <ac:chgData name="Sondos Reda" userId="4845626880660675" providerId="LiveId" clId="{80A8F8C5-B0AA-49C8-98A6-C15BAC45C84E}" dt="2024-10-01T23:11:06.413" v="1316" actId="478"/>
          <ac:spMkLst>
            <pc:docMk/>
            <pc:sldMk cId="448336073" sldId="274"/>
            <ac:spMk id="3" creationId="{85D97C62-50EB-9944-6702-CBF3605A4EA0}"/>
          </ac:spMkLst>
        </pc:spChg>
        <pc:picChg chg="add mod">
          <ac:chgData name="Sondos Reda" userId="4845626880660675" providerId="LiveId" clId="{80A8F8C5-B0AA-49C8-98A6-C15BAC45C84E}" dt="2024-10-01T23:11:34.174" v="1323" actId="1076"/>
          <ac:picMkLst>
            <pc:docMk/>
            <pc:sldMk cId="448336073" sldId="274"/>
            <ac:picMk id="4" creationId="{5F0A1212-FBFA-0A26-111B-96BCD85C8A75}"/>
          </ac:picMkLst>
        </pc:picChg>
        <pc:picChg chg="add mod modCrop">
          <ac:chgData name="Sondos Reda" userId="4845626880660675" providerId="LiveId" clId="{80A8F8C5-B0AA-49C8-98A6-C15BAC45C84E}" dt="2024-10-01T23:12:31.295" v="1337" actId="1076"/>
          <ac:picMkLst>
            <pc:docMk/>
            <pc:sldMk cId="448336073" sldId="274"/>
            <ac:picMk id="6" creationId="{B880F696-22A3-3B83-E4B6-6F9A0A84C47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0C608D-9FB1-4A33-AD4A-ED67AB5A8E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A94883-7FA2-4FF1-B86A-86F0031D9A66}">
      <dgm:prSet/>
      <dgm:spPr/>
      <dgm:t>
        <a:bodyPr/>
        <a:lstStyle/>
        <a:p>
          <a:r>
            <a:rPr lang="en-US" dirty="0"/>
            <a:t>The project idea</a:t>
          </a:r>
        </a:p>
      </dgm:t>
    </dgm:pt>
    <dgm:pt modelId="{1DFCA4C5-DF30-4510-928B-54FB20139B92}" type="parTrans" cxnId="{813A449C-1648-4AE6-A730-2F02C0B58CDE}">
      <dgm:prSet/>
      <dgm:spPr/>
      <dgm:t>
        <a:bodyPr/>
        <a:lstStyle/>
        <a:p>
          <a:endParaRPr lang="en-US"/>
        </a:p>
      </dgm:t>
    </dgm:pt>
    <dgm:pt modelId="{19FAF0C8-9BA0-410C-8D87-E00DC04A9745}" type="sibTrans" cxnId="{813A449C-1648-4AE6-A730-2F02C0B58CDE}">
      <dgm:prSet/>
      <dgm:spPr/>
      <dgm:t>
        <a:bodyPr/>
        <a:lstStyle/>
        <a:p>
          <a:endParaRPr lang="en-US"/>
        </a:p>
      </dgm:t>
    </dgm:pt>
    <dgm:pt modelId="{279D1051-E7D1-4A7B-B8BE-080EE396CE53}">
      <dgm:prSet/>
      <dgm:spPr/>
      <dgm:t>
        <a:bodyPr/>
        <a:lstStyle/>
        <a:p>
          <a:r>
            <a:rPr lang="en-US" dirty="0"/>
            <a:t>The connection between the web site &amp; the car</a:t>
          </a:r>
        </a:p>
      </dgm:t>
    </dgm:pt>
    <dgm:pt modelId="{1F988094-8310-469B-976C-1394DC912560}" type="parTrans" cxnId="{528F2EA7-7123-42B3-962A-CE03CB2420B2}">
      <dgm:prSet/>
      <dgm:spPr/>
      <dgm:t>
        <a:bodyPr/>
        <a:lstStyle/>
        <a:p>
          <a:endParaRPr lang="en-US"/>
        </a:p>
      </dgm:t>
    </dgm:pt>
    <dgm:pt modelId="{073B96D4-F937-4666-895A-C451474C291E}" type="sibTrans" cxnId="{528F2EA7-7123-42B3-962A-CE03CB2420B2}">
      <dgm:prSet/>
      <dgm:spPr/>
      <dgm:t>
        <a:bodyPr/>
        <a:lstStyle/>
        <a:p>
          <a:endParaRPr lang="en-US"/>
        </a:p>
      </dgm:t>
    </dgm:pt>
    <dgm:pt modelId="{8AF63282-E214-4A2A-B846-5EA9AFE99FEA}">
      <dgm:prSet/>
      <dgm:spPr/>
      <dgm:t>
        <a:bodyPr/>
        <a:lstStyle/>
        <a:p>
          <a:r>
            <a:rPr lang="en-US"/>
            <a:t>Present the car while it’s working</a:t>
          </a:r>
        </a:p>
      </dgm:t>
    </dgm:pt>
    <dgm:pt modelId="{9C79CD11-C3DD-4D21-BF9C-D2A4E13CDA6E}" type="parTrans" cxnId="{06E2A3C2-CD1B-4187-A014-D6C31D95C759}">
      <dgm:prSet/>
      <dgm:spPr/>
      <dgm:t>
        <a:bodyPr/>
        <a:lstStyle/>
        <a:p>
          <a:endParaRPr lang="en-US"/>
        </a:p>
      </dgm:t>
    </dgm:pt>
    <dgm:pt modelId="{278DCD87-307F-499E-BE18-CE985A085404}" type="sibTrans" cxnId="{06E2A3C2-CD1B-4187-A014-D6C31D95C759}">
      <dgm:prSet/>
      <dgm:spPr/>
      <dgm:t>
        <a:bodyPr/>
        <a:lstStyle/>
        <a:p>
          <a:endParaRPr lang="en-US"/>
        </a:p>
      </dgm:t>
    </dgm:pt>
    <dgm:pt modelId="{20B4A542-1929-4C02-8D2B-24FECE0EA1C4}">
      <dgm:prSet/>
      <dgm:spPr/>
      <dgm:t>
        <a:bodyPr/>
        <a:lstStyle/>
        <a:p>
          <a:r>
            <a:rPr lang="en-US" dirty="0"/>
            <a:t>Overview of the basic components </a:t>
          </a:r>
        </a:p>
      </dgm:t>
    </dgm:pt>
    <dgm:pt modelId="{AAA7C5FA-4867-42F3-929B-419687F29215}" type="parTrans" cxnId="{75BCF2D7-D334-48CB-AF58-2AE30E326F4B}">
      <dgm:prSet/>
      <dgm:spPr/>
      <dgm:t>
        <a:bodyPr/>
        <a:lstStyle/>
        <a:p>
          <a:endParaRPr lang="en-US"/>
        </a:p>
      </dgm:t>
    </dgm:pt>
    <dgm:pt modelId="{EF00BCFB-D0EB-4C6D-AD00-21FADDA1BCD1}" type="sibTrans" cxnId="{75BCF2D7-D334-48CB-AF58-2AE30E326F4B}">
      <dgm:prSet/>
      <dgm:spPr/>
      <dgm:t>
        <a:bodyPr/>
        <a:lstStyle/>
        <a:p>
          <a:endParaRPr lang="en-US"/>
        </a:p>
      </dgm:t>
    </dgm:pt>
    <dgm:pt modelId="{9A9323D0-8710-4144-9AC5-B7E73828233D}" type="pres">
      <dgm:prSet presAssocID="{500C608D-9FB1-4A33-AD4A-ED67AB5A8E07}" presName="root" presStyleCnt="0">
        <dgm:presLayoutVars>
          <dgm:dir/>
          <dgm:resizeHandles val="exact"/>
        </dgm:presLayoutVars>
      </dgm:prSet>
      <dgm:spPr/>
    </dgm:pt>
    <dgm:pt modelId="{68A6C34B-2D3A-44BF-8B79-52D752686875}" type="pres">
      <dgm:prSet presAssocID="{D3A94883-7FA2-4FF1-B86A-86F0031D9A66}" presName="compNode" presStyleCnt="0"/>
      <dgm:spPr/>
    </dgm:pt>
    <dgm:pt modelId="{C1B53C3C-BE08-4911-A2F5-A4F0A728AFC1}" type="pres">
      <dgm:prSet presAssocID="{D3A94883-7FA2-4FF1-B86A-86F0031D9A66}" presName="bgRect" presStyleLbl="bgShp" presStyleIdx="0" presStyleCnt="4"/>
      <dgm:spPr>
        <a:solidFill>
          <a:schemeClr val="bg2">
            <a:lumMod val="75000"/>
            <a:lumOff val="25000"/>
          </a:schemeClr>
        </a:solidFill>
        <a:ln>
          <a:noFill/>
        </a:ln>
      </dgm:spPr>
    </dgm:pt>
    <dgm:pt modelId="{1B73225F-859F-493A-AA58-229288AC74DC}" type="pres">
      <dgm:prSet presAssocID="{D3A94883-7FA2-4FF1-B86A-86F0031D9A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3A44043-2FD6-43E8-B305-64ED5E3043DD}" type="pres">
      <dgm:prSet presAssocID="{D3A94883-7FA2-4FF1-B86A-86F0031D9A66}" presName="spaceRect" presStyleCnt="0"/>
      <dgm:spPr/>
    </dgm:pt>
    <dgm:pt modelId="{D912D6FD-E596-4CA7-8EA6-57C08BAE45FE}" type="pres">
      <dgm:prSet presAssocID="{D3A94883-7FA2-4FF1-B86A-86F0031D9A66}" presName="parTx" presStyleLbl="revTx" presStyleIdx="0" presStyleCnt="4">
        <dgm:presLayoutVars>
          <dgm:chMax val="0"/>
          <dgm:chPref val="0"/>
        </dgm:presLayoutVars>
      </dgm:prSet>
      <dgm:spPr/>
    </dgm:pt>
    <dgm:pt modelId="{DC1A1422-5695-4BAE-A302-7576C0248FB0}" type="pres">
      <dgm:prSet presAssocID="{19FAF0C8-9BA0-410C-8D87-E00DC04A9745}" presName="sibTrans" presStyleCnt="0"/>
      <dgm:spPr/>
    </dgm:pt>
    <dgm:pt modelId="{02668167-3B6B-4B54-9FAC-B78188B749B3}" type="pres">
      <dgm:prSet presAssocID="{279D1051-E7D1-4A7B-B8BE-080EE396CE53}" presName="compNode" presStyleCnt="0"/>
      <dgm:spPr/>
    </dgm:pt>
    <dgm:pt modelId="{6680BE50-9FD0-47F1-B254-FD16EBD78319}" type="pres">
      <dgm:prSet presAssocID="{279D1051-E7D1-4A7B-B8BE-080EE396CE53}" presName="bgRect" presStyleLbl="bgShp" presStyleIdx="1" presStyleCnt="4"/>
      <dgm:spPr>
        <a:solidFill>
          <a:schemeClr val="bg2">
            <a:lumMod val="75000"/>
            <a:lumOff val="25000"/>
          </a:schemeClr>
        </a:solidFill>
      </dgm:spPr>
    </dgm:pt>
    <dgm:pt modelId="{B8032426-2C2E-4E5F-8056-2155773324AF}" type="pres">
      <dgm:prSet presAssocID="{279D1051-E7D1-4A7B-B8BE-080EE396CE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DA48052-DA71-4937-8A60-D940FAC54127}" type="pres">
      <dgm:prSet presAssocID="{279D1051-E7D1-4A7B-B8BE-080EE396CE53}" presName="spaceRect" presStyleCnt="0"/>
      <dgm:spPr/>
    </dgm:pt>
    <dgm:pt modelId="{8DCEF7C0-1E90-4D09-A704-71868B32D0BE}" type="pres">
      <dgm:prSet presAssocID="{279D1051-E7D1-4A7B-B8BE-080EE396CE53}" presName="parTx" presStyleLbl="revTx" presStyleIdx="1" presStyleCnt="4">
        <dgm:presLayoutVars>
          <dgm:chMax val="0"/>
          <dgm:chPref val="0"/>
        </dgm:presLayoutVars>
      </dgm:prSet>
      <dgm:spPr/>
    </dgm:pt>
    <dgm:pt modelId="{4D8D92F1-B827-463D-A721-74C9D3617549}" type="pres">
      <dgm:prSet presAssocID="{073B96D4-F937-4666-895A-C451474C291E}" presName="sibTrans" presStyleCnt="0"/>
      <dgm:spPr/>
    </dgm:pt>
    <dgm:pt modelId="{ED7CB738-0C52-4306-A7D7-D275A9378578}" type="pres">
      <dgm:prSet presAssocID="{8AF63282-E214-4A2A-B846-5EA9AFE99FEA}" presName="compNode" presStyleCnt="0"/>
      <dgm:spPr/>
    </dgm:pt>
    <dgm:pt modelId="{7911567C-444C-4A5F-BC42-2B408ADE4A66}" type="pres">
      <dgm:prSet presAssocID="{8AF63282-E214-4A2A-B846-5EA9AFE99FEA}" presName="bgRect" presStyleLbl="bgShp" presStyleIdx="2" presStyleCnt="4"/>
      <dgm:spPr>
        <a:solidFill>
          <a:schemeClr val="bg2">
            <a:lumMod val="75000"/>
            <a:lumOff val="25000"/>
          </a:schemeClr>
        </a:solidFill>
      </dgm:spPr>
    </dgm:pt>
    <dgm:pt modelId="{262B60E5-D44A-409A-90BC-D0CF377AAA0A}" type="pres">
      <dgm:prSet presAssocID="{8AF63282-E214-4A2A-B846-5EA9AFE99F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9D603A6-3869-4C4B-AD59-A409104A7CC8}" type="pres">
      <dgm:prSet presAssocID="{8AF63282-E214-4A2A-B846-5EA9AFE99FEA}" presName="spaceRect" presStyleCnt="0"/>
      <dgm:spPr/>
    </dgm:pt>
    <dgm:pt modelId="{0BB43516-3945-4DE8-986A-ECB39620DCE0}" type="pres">
      <dgm:prSet presAssocID="{8AF63282-E214-4A2A-B846-5EA9AFE99FEA}" presName="parTx" presStyleLbl="revTx" presStyleIdx="2" presStyleCnt="4">
        <dgm:presLayoutVars>
          <dgm:chMax val="0"/>
          <dgm:chPref val="0"/>
        </dgm:presLayoutVars>
      </dgm:prSet>
      <dgm:spPr/>
    </dgm:pt>
    <dgm:pt modelId="{8E47382D-8E84-46C0-813C-90F105A4B756}" type="pres">
      <dgm:prSet presAssocID="{278DCD87-307F-499E-BE18-CE985A085404}" presName="sibTrans" presStyleCnt="0"/>
      <dgm:spPr/>
    </dgm:pt>
    <dgm:pt modelId="{1EFF748C-8EE1-4737-B58C-0A70441DF342}" type="pres">
      <dgm:prSet presAssocID="{20B4A542-1929-4C02-8D2B-24FECE0EA1C4}" presName="compNode" presStyleCnt="0"/>
      <dgm:spPr/>
    </dgm:pt>
    <dgm:pt modelId="{4023C45C-92A0-496E-9F56-802579E1EE06}" type="pres">
      <dgm:prSet presAssocID="{20B4A542-1929-4C02-8D2B-24FECE0EA1C4}" presName="bgRect" presStyleLbl="bgShp" presStyleIdx="3" presStyleCnt="4"/>
      <dgm:spPr>
        <a:solidFill>
          <a:schemeClr val="bg2">
            <a:lumMod val="75000"/>
            <a:lumOff val="25000"/>
          </a:schemeClr>
        </a:solidFill>
      </dgm:spPr>
    </dgm:pt>
    <dgm:pt modelId="{B0B83C04-525D-4E2A-8AFA-9BE6B4B306AB}" type="pres">
      <dgm:prSet presAssocID="{20B4A542-1929-4C02-8D2B-24FECE0EA1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8AD9EB-44F7-4BD8-BE25-40D6D3D2F08D}" type="pres">
      <dgm:prSet presAssocID="{20B4A542-1929-4C02-8D2B-24FECE0EA1C4}" presName="spaceRect" presStyleCnt="0"/>
      <dgm:spPr/>
    </dgm:pt>
    <dgm:pt modelId="{252ACEBB-8E56-457B-B62E-3BFC124D797D}" type="pres">
      <dgm:prSet presAssocID="{20B4A542-1929-4C02-8D2B-24FECE0EA1C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E920D62-9509-43EE-9205-AAB25C0261BC}" type="presOf" srcId="{279D1051-E7D1-4A7B-B8BE-080EE396CE53}" destId="{8DCEF7C0-1E90-4D09-A704-71868B32D0BE}" srcOrd="0" destOrd="0" presId="urn:microsoft.com/office/officeart/2018/2/layout/IconVerticalSolidList"/>
    <dgm:cxn modelId="{046A3247-DB5E-4A8D-BACA-AEF255576D2D}" type="presOf" srcId="{20B4A542-1929-4C02-8D2B-24FECE0EA1C4}" destId="{252ACEBB-8E56-457B-B62E-3BFC124D797D}" srcOrd="0" destOrd="0" presId="urn:microsoft.com/office/officeart/2018/2/layout/IconVerticalSolidList"/>
    <dgm:cxn modelId="{F9158548-F7C5-476D-A537-4A3A39074035}" type="presOf" srcId="{500C608D-9FB1-4A33-AD4A-ED67AB5A8E07}" destId="{9A9323D0-8710-4144-9AC5-B7E73828233D}" srcOrd="0" destOrd="0" presId="urn:microsoft.com/office/officeart/2018/2/layout/IconVerticalSolidList"/>
    <dgm:cxn modelId="{3412CA6E-114C-4957-97A5-8AD9C7BACD10}" type="presOf" srcId="{8AF63282-E214-4A2A-B846-5EA9AFE99FEA}" destId="{0BB43516-3945-4DE8-986A-ECB39620DCE0}" srcOrd="0" destOrd="0" presId="urn:microsoft.com/office/officeart/2018/2/layout/IconVerticalSolidList"/>
    <dgm:cxn modelId="{813A449C-1648-4AE6-A730-2F02C0B58CDE}" srcId="{500C608D-9FB1-4A33-AD4A-ED67AB5A8E07}" destId="{D3A94883-7FA2-4FF1-B86A-86F0031D9A66}" srcOrd="0" destOrd="0" parTransId="{1DFCA4C5-DF30-4510-928B-54FB20139B92}" sibTransId="{19FAF0C8-9BA0-410C-8D87-E00DC04A9745}"/>
    <dgm:cxn modelId="{528F2EA7-7123-42B3-962A-CE03CB2420B2}" srcId="{500C608D-9FB1-4A33-AD4A-ED67AB5A8E07}" destId="{279D1051-E7D1-4A7B-B8BE-080EE396CE53}" srcOrd="1" destOrd="0" parTransId="{1F988094-8310-469B-976C-1394DC912560}" sibTransId="{073B96D4-F937-4666-895A-C451474C291E}"/>
    <dgm:cxn modelId="{004F2FB1-928B-41A3-8F67-2DC02D3ECE12}" type="presOf" srcId="{D3A94883-7FA2-4FF1-B86A-86F0031D9A66}" destId="{D912D6FD-E596-4CA7-8EA6-57C08BAE45FE}" srcOrd="0" destOrd="0" presId="urn:microsoft.com/office/officeart/2018/2/layout/IconVerticalSolidList"/>
    <dgm:cxn modelId="{06E2A3C2-CD1B-4187-A014-D6C31D95C759}" srcId="{500C608D-9FB1-4A33-AD4A-ED67AB5A8E07}" destId="{8AF63282-E214-4A2A-B846-5EA9AFE99FEA}" srcOrd="2" destOrd="0" parTransId="{9C79CD11-C3DD-4D21-BF9C-D2A4E13CDA6E}" sibTransId="{278DCD87-307F-499E-BE18-CE985A085404}"/>
    <dgm:cxn modelId="{75BCF2D7-D334-48CB-AF58-2AE30E326F4B}" srcId="{500C608D-9FB1-4A33-AD4A-ED67AB5A8E07}" destId="{20B4A542-1929-4C02-8D2B-24FECE0EA1C4}" srcOrd="3" destOrd="0" parTransId="{AAA7C5FA-4867-42F3-929B-419687F29215}" sibTransId="{EF00BCFB-D0EB-4C6D-AD00-21FADDA1BCD1}"/>
    <dgm:cxn modelId="{8900660D-1826-468F-B586-D90312F81104}" type="presParOf" srcId="{9A9323D0-8710-4144-9AC5-B7E73828233D}" destId="{68A6C34B-2D3A-44BF-8B79-52D752686875}" srcOrd="0" destOrd="0" presId="urn:microsoft.com/office/officeart/2018/2/layout/IconVerticalSolidList"/>
    <dgm:cxn modelId="{F7F1A2AA-A96A-46FD-9215-66827A0168CA}" type="presParOf" srcId="{68A6C34B-2D3A-44BF-8B79-52D752686875}" destId="{C1B53C3C-BE08-4911-A2F5-A4F0A728AFC1}" srcOrd="0" destOrd="0" presId="urn:microsoft.com/office/officeart/2018/2/layout/IconVerticalSolidList"/>
    <dgm:cxn modelId="{2B2D20A9-241C-47B4-92BA-B15A12A3CAA5}" type="presParOf" srcId="{68A6C34B-2D3A-44BF-8B79-52D752686875}" destId="{1B73225F-859F-493A-AA58-229288AC74DC}" srcOrd="1" destOrd="0" presId="urn:microsoft.com/office/officeart/2018/2/layout/IconVerticalSolidList"/>
    <dgm:cxn modelId="{CB7E2040-C270-4751-9621-FA37B1C070CE}" type="presParOf" srcId="{68A6C34B-2D3A-44BF-8B79-52D752686875}" destId="{83A44043-2FD6-43E8-B305-64ED5E3043DD}" srcOrd="2" destOrd="0" presId="urn:microsoft.com/office/officeart/2018/2/layout/IconVerticalSolidList"/>
    <dgm:cxn modelId="{06D6B4C5-752D-45B4-8F9A-57F8F270372C}" type="presParOf" srcId="{68A6C34B-2D3A-44BF-8B79-52D752686875}" destId="{D912D6FD-E596-4CA7-8EA6-57C08BAE45FE}" srcOrd="3" destOrd="0" presId="urn:microsoft.com/office/officeart/2018/2/layout/IconVerticalSolidList"/>
    <dgm:cxn modelId="{329BDA7C-75CB-4DF8-859C-FDB0BB6D0548}" type="presParOf" srcId="{9A9323D0-8710-4144-9AC5-B7E73828233D}" destId="{DC1A1422-5695-4BAE-A302-7576C0248FB0}" srcOrd="1" destOrd="0" presId="urn:microsoft.com/office/officeart/2018/2/layout/IconVerticalSolidList"/>
    <dgm:cxn modelId="{1A8E45C9-A3BB-4980-9E92-C1DE139BA78E}" type="presParOf" srcId="{9A9323D0-8710-4144-9AC5-B7E73828233D}" destId="{02668167-3B6B-4B54-9FAC-B78188B749B3}" srcOrd="2" destOrd="0" presId="urn:microsoft.com/office/officeart/2018/2/layout/IconVerticalSolidList"/>
    <dgm:cxn modelId="{E648BFBB-BE52-46C5-A56A-A85F3BBA98AD}" type="presParOf" srcId="{02668167-3B6B-4B54-9FAC-B78188B749B3}" destId="{6680BE50-9FD0-47F1-B254-FD16EBD78319}" srcOrd="0" destOrd="0" presId="urn:microsoft.com/office/officeart/2018/2/layout/IconVerticalSolidList"/>
    <dgm:cxn modelId="{43EBC387-6A3D-4576-9F0A-9017270BF2AE}" type="presParOf" srcId="{02668167-3B6B-4B54-9FAC-B78188B749B3}" destId="{B8032426-2C2E-4E5F-8056-2155773324AF}" srcOrd="1" destOrd="0" presId="urn:microsoft.com/office/officeart/2018/2/layout/IconVerticalSolidList"/>
    <dgm:cxn modelId="{AD2CDE67-53E3-486B-88D1-A14EBD730FE0}" type="presParOf" srcId="{02668167-3B6B-4B54-9FAC-B78188B749B3}" destId="{4DA48052-DA71-4937-8A60-D940FAC54127}" srcOrd="2" destOrd="0" presId="urn:microsoft.com/office/officeart/2018/2/layout/IconVerticalSolidList"/>
    <dgm:cxn modelId="{0EF1E032-57EE-4281-9AF8-0445554C8E24}" type="presParOf" srcId="{02668167-3B6B-4B54-9FAC-B78188B749B3}" destId="{8DCEF7C0-1E90-4D09-A704-71868B32D0BE}" srcOrd="3" destOrd="0" presId="urn:microsoft.com/office/officeart/2018/2/layout/IconVerticalSolidList"/>
    <dgm:cxn modelId="{1AA2C571-995A-41EF-9B9C-96D063149F1F}" type="presParOf" srcId="{9A9323D0-8710-4144-9AC5-B7E73828233D}" destId="{4D8D92F1-B827-463D-A721-74C9D3617549}" srcOrd="3" destOrd="0" presId="urn:microsoft.com/office/officeart/2018/2/layout/IconVerticalSolidList"/>
    <dgm:cxn modelId="{9F48BE24-8841-4160-A6FE-0B4D61F60A73}" type="presParOf" srcId="{9A9323D0-8710-4144-9AC5-B7E73828233D}" destId="{ED7CB738-0C52-4306-A7D7-D275A9378578}" srcOrd="4" destOrd="0" presId="urn:microsoft.com/office/officeart/2018/2/layout/IconVerticalSolidList"/>
    <dgm:cxn modelId="{5957B535-3569-4597-B6F0-C0E5945F4FB5}" type="presParOf" srcId="{ED7CB738-0C52-4306-A7D7-D275A9378578}" destId="{7911567C-444C-4A5F-BC42-2B408ADE4A66}" srcOrd="0" destOrd="0" presId="urn:microsoft.com/office/officeart/2018/2/layout/IconVerticalSolidList"/>
    <dgm:cxn modelId="{91C77BF3-0CCB-4D77-B90F-827D3213AE38}" type="presParOf" srcId="{ED7CB738-0C52-4306-A7D7-D275A9378578}" destId="{262B60E5-D44A-409A-90BC-D0CF377AAA0A}" srcOrd="1" destOrd="0" presId="urn:microsoft.com/office/officeart/2018/2/layout/IconVerticalSolidList"/>
    <dgm:cxn modelId="{4C4F435C-B5FF-4986-B832-E3D83B765A58}" type="presParOf" srcId="{ED7CB738-0C52-4306-A7D7-D275A9378578}" destId="{19D603A6-3869-4C4B-AD59-A409104A7CC8}" srcOrd="2" destOrd="0" presId="urn:microsoft.com/office/officeart/2018/2/layout/IconVerticalSolidList"/>
    <dgm:cxn modelId="{E622B093-018F-4E37-ACC1-320714D42E2D}" type="presParOf" srcId="{ED7CB738-0C52-4306-A7D7-D275A9378578}" destId="{0BB43516-3945-4DE8-986A-ECB39620DCE0}" srcOrd="3" destOrd="0" presId="urn:microsoft.com/office/officeart/2018/2/layout/IconVerticalSolidList"/>
    <dgm:cxn modelId="{D90AE3D1-5679-49C8-A11C-AC17588A5346}" type="presParOf" srcId="{9A9323D0-8710-4144-9AC5-B7E73828233D}" destId="{8E47382D-8E84-46C0-813C-90F105A4B756}" srcOrd="5" destOrd="0" presId="urn:microsoft.com/office/officeart/2018/2/layout/IconVerticalSolidList"/>
    <dgm:cxn modelId="{303E6780-7557-4AE8-84CB-F6673B71C43D}" type="presParOf" srcId="{9A9323D0-8710-4144-9AC5-B7E73828233D}" destId="{1EFF748C-8EE1-4737-B58C-0A70441DF342}" srcOrd="6" destOrd="0" presId="urn:microsoft.com/office/officeart/2018/2/layout/IconVerticalSolidList"/>
    <dgm:cxn modelId="{FBD85812-5DFE-40D4-9DBD-E655FC197F46}" type="presParOf" srcId="{1EFF748C-8EE1-4737-B58C-0A70441DF342}" destId="{4023C45C-92A0-496E-9F56-802579E1EE06}" srcOrd="0" destOrd="0" presId="urn:microsoft.com/office/officeart/2018/2/layout/IconVerticalSolidList"/>
    <dgm:cxn modelId="{AD54E94C-A0C2-40A5-BAEF-88B3272A5B33}" type="presParOf" srcId="{1EFF748C-8EE1-4737-B58C-0A70441DF342}" destId="{B0B83C04-525D-4E2A-8AFA-9BE6B4B306AB}" srcOrd="1" destOrd="0" presId="urn:microsoft.com/office/officeart/2018/2/layout/IconVerticalSolidList"/>
    <dgm:cxn modelId="{05C8F33B-A03B-4332-8969-B65161748A81}" type="presParOf" srcId="{1EFF748C-8EE1-4737-B58C-0A70441DF342}" destId="{938AD9EB-44F7-4BD8-BE25-40D6D3D2F08D}" srcOrd="2" destOrd="0" presId="urn:microsoft.com/office/officeart/2018/2/layout/IconVerticalSolidList"/>
    <dgm:cxn modelId="{32498DCE-80CC-428A-BC12-BFF72977DBED}" type="presParOf" srcId="{1EFF748C-8EE1-4737-B58C-0A70441DF342}" destId="{252ACEBB-8E56-457B-B62E-3BFC124D79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EB0AD-4838-498A-A438-FD19499FDF07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1CA068B-0401-4A6D-83E1-F48B73EABA6D}">
      <dgm:prSet/>
      <dgm:spPr/>
      <dgm:t>
        <a:bodyPr/>
        <a:lstStyle/>
        <a:p>
          <a:r>
            <a:rPr lang="en-US" dirty="0"/>
            <a:t>Mpu6050</a:t>
          </a:r>
        </a:p>
      </dgm:t>
    </dgm:pt>
    <dgm:pt modelId="{FB778F9E-B0FD-4BA1-8303-CB951F138586}" type="parTrans" cxnId="{4BEDB269-DF24-49EB-925D-009BAA16F184}">
      <dgm:prSet/>
      <dgm:spPr/>
      <dgm:t>
        <a:bodyPr/>
        <a:lstStyle/>
        <a:p>
          <a:endParaRPr lang="en-US"/>
        </a:p>
      </dgm:t>
    </dgm:pt>
    <dgm:pt modelId="{545BEFB5-9359-4ADD-BDF0-CFAF5CECB0BB}" type="sibTrans" cxnId="{4BEDB269-DF24-49EB-925D-009BAA16F184}">
      <dgm:prSet/>
      <dgm:spPr/>
      <dgm:t>
        <a:bodyPr/>
        <a:lstStyle/>
        <a:p>
          <a:endParaRPr lang="en-US"/>
        </a:p>
      </dgm:t>
    </dgm:pt>
    <dgm:pt modelId="{393B31D3-5DEE-40A7-AB6A-BA225417208B}">
      <dgm:prSet/>
      <dgm:spPr/>
      <dgm:t>
        <a:bodyPr/>
        <a:lstStyle/>
        <a:p>
          <a:r>
            <a:rPr lang="en-US" dirty="0"/>
            <a:t>Esp8266</a:t>
          </a:r>
        </a:p>
      </dgm:t>
    </dgm:pt>
    <dgm:pt modelId="{19FBF5AA-A17F-42E6-B290-FBA72BFCD3BD}" type="parTrans" cxnId="{FCE233CB-DCA9-4A69-A313-D61996A6B174}">
      <dgm:prSet/>
      <dgm:spPr/>
      <dgm:t>
        <a:bodyPr/>
        <a:lstStyle/>
        <a:p>
          <a:endParaRPr lang="en-US"/>
        </a:p>
      </dgm:t>
    </dgm:pt>
    <dgm:pt modelId="{5F740F8F-9C17-4F38-87E7-41FBB04875D7}" type="sibTrans" cxnId="{FCE233CB-DCA9-4A69-A313-D61996A6B174}">
      <dgm:prSet/>
      <dgm:spPr/>
      <dgm:t>
        <a:bodyPr/>
        <a:lstStyle/>
        <a:p>
          <a:endParaRPr lang="en-US"/>
        </a:p>
      </dgm:t>
    </dgm:pt>
    <dgm:pt modelId="{23053351-4345-448E-BB1E-81C6EC56BB0C}">
      <dgm:prSet/>
      <dgm:spPr/>
      <dgm:t>
        <a:bodyPr/>
        <a:lstStyle/>
        <a:p>
          <a:r>
            <a:rPr lang="en-US" dirty="0"/>
            <a:t>HC-020k</a:t>
          </a:r>
        </a:p>
      </dgm:t>
    </dgm:pt>
    <dgm:pt modelId="{F774A171-B726-4275-9793-DCD574F840D5}" type="parTrans" cxnId="{666DBFAD-12C7-4EA7-B8AA-8E156C3C40F0}">
      <dgm:prSet/>
      <dgm:spPr/>
      <dgm:t>
        <a:bodyPr/>
        <a:lstStyle/>
        <a:p>
          <a:endParaRPr lang="en-US"/>
        </a:p>
      </dgm:t>
    </dgm:pt>
    <dgm:pt modelId="{117F261F-4511-4C97-AD34-FB9373FBED40}" type="sibTrans" cxnId="{666DBFAD-12C7-4EA7-B8AA-8E156C3C40F0}">
      <dgm:prSet/>
      <dgm:spPr/>
      <dgm:t>
        <a:bodyPr/>
        <a:lstStyle/>
        <a:p>
          <a:endParaRPr lang="en-US"/>
        </a:p>
      </dgm:t>
    </dgm:pt>
    <dgm:pt modelId="{2AE1093E-521D-4BA3-ADAC-08B72EC477E1}" type="pres">
      <dgm:prSet presAssocID="{678EB0AD-4838-498A-A438-FD19499FDF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441252-549B-4198-97AE-D9F7B976416E}" type="pres">
      <dgm:prSet presAssocID="{71CA068B-0401-4A6D-83E1-F48B73EABA6D}" presName="root" presStyleCnt="0"/>
      <dgm:spPr/>
    </dgm:pt>
    <dgm:pt modelId="{F05E472E-6D4B-4D4B-81ED-364A6605B8C6}" type="pres">
      <dgm:prSet presAssocID="{71CA068B-0401-4A6D-83E1-F48B73EABA6D}" presName="rootComposite" presStyleCnt="0"/>
      <dgm:spPr/>
    </dgm:pt>
    <dgm:pt modelId="{6C3403E4-F774-48A1-80A8-BB8827770A8B}" type="pres">
      <dgm:prSet presAssocID="{71CA068B-0401-4A6D-83E1-F48B73EABA6D}" presName="rootText" presStyleLbl="node1" presStyleIdx="0" presStyleCnt="3"/>
      <dgm:spPr/>
    </dgm:pt>
    <dgm:pt modelId="{808A25C8-5F6B-48D2-BBCC-7CDA0E599D3E}" type="pres">
      <dgm:prSet presAssocID="{71CA068B-0401-4A6D-83E1-F48B73EABA6D}" presName="rootConnector" presStyleLbl="node1" presStyleIdx="0" presStyleCnt="3"/>
      <dgm:spPr/>
    </dgm:pt>
    <dgm:pt modelId="{9734FD42-E7BB-4DBF-B848-9DAF957C481F}" type="pres">
      <dgm:prSet presAssocID="{71CA068B-0401-4A6D-83E1-F48B73EABA6D}" presName="childShape" presStyleCnt="0"/>
      <dgm:spPr/>
    </dgm:pt>
    <dgm:pt modelId="{3A3BA043-F1D5-4298-8461-7D1AFB2DA547}" type="pres">
      <dgm:prSet presAssocID="{393B31D3-5DEE-40A7-AB6A-BA225417208B}" presName="root" presStyleCnt="0"/>
      <dgm:spPr/>
    </dgm:pt>
    <dgm:pt modelId="{CE4D739B-4645-420E-A6AE-2221522498CF}" type="pres">
      <dgm:prSet presAssocID="{393B31D3-5DEE-40A7-AB6A-BA225417208B}" presName="rootComposite" presStyleCnt="0"/>
      <dgm:spPr/>
    </dgm:pt>
    <dgm:pt modelId="{356635B9-60BB-401F-8E99-B2A4A5B3AB3D}" type="pres">
      <dgm:prSet presAssocID="{393B31D3-5DEE-40A7-AB6A-BA225417208B}" presName="rootText" presStyleLbl="node1" presStyleIdx="1" presStyleCnt="3"/>
      <dgm:spPr/>
    </dgm:pt>
    <dgm:pt modelId="{EC044AE3-DA0E-4E44-94A4-3BD1CA549916}" type="pres">
      <dgm:prSet presAssocID="{393B31D3-5DEE-40A7-AB6A-BA225417208B}" presName="rootConnector" presStyleLbl="node1" presStyleIdx="1" presStyleCnt="3"/>
      <dgm:spPr/>
    </dgm:pt>
    <dgm:pt modelId="{C072ECFB-6E62-4413-AA89-D82C331043A3}" type="pres">
      <dgm:prSet presAssocID="{393B31D3-5DEE-40A7-AB6A-BA225417208B}" presName="childShape" presStyleCnt="0"/>
      <dgm:spPr/>
    </dgm:pt>
    <dgm:pt modelId="{1EF5B58B-6880-4C91-8E3C-CA99EDA9E0B9}" type="pres">
      <dgm:prSet presAssocID="{23053351-4345-448E-BB1E-81C6EC56BB0C}" presName="root" presStyleCnt="0"/>
      <dgm:spPr/>
    </dgm:pt>
    <dgm:pt modelId="{2B536A07-2C81-4DDB-8878-D4EC79A98812}" type="pres">
      <dgm:prSet presAssocID="{23053351-4345-448E-BB1E-81C6EC56BB0C}" presName="rootComposite" presStyleCnt="0"/>
      <dgm:spPr/>
    </dgm:pt>
    <dgm:pt modelId="{513E9D92-339D-4F9E-8CF8-9FE1460D6748}" type="pres">
      <dgm:prSet presAssocID="{23053351-4345-448E-BB1E-81C6EC56BB0C}" presName="rootText" presStyleLbl="node1" presStyleIdx="2" presStyleCnt="3"/>
      <dgm:spPr/>
    </dgm:pt>
    <dgm:pt modelId="{50B9F9DF-E894-4FF2-B0D7-C4D57E2C0A35}" type="pres">
      <dgm:prSet presAssocID="{23053351-4345-448E-BB1E-81C6EC56BB0C}" presName="rootConnector" presStyleLbl="node1" presStyleIdx="2" presStyleCnt="3"/>
      <dgm:spPr/>
    </dgm:pt>
    <dgm:pt modelId="{FDD354D3-4C86-4500-AA58-88380CDDBB95}" type="pres">
      <dgm:prSet presAssocID="{23053351-4345-448E-BB1E-81C6EC56BB0C}" presName="childShape" presStyleCnt="0"/>
      <dgm:spPr/>
    </dgm:pt>
  </dgm:ptLst>
  <dgm:cxnLst>
    <dgm:cxn modelId="{9D465E09-7A2A-4CD0-A8AD-7136AC0F2743}" type="presOf" srcId="{678EB0AD-4838-498A-A438-FD19499FDF07}" destId="{2AE1093E-521D-4BA3-ADAC-08B72EC477E1}" srcOrd="0" destOrd="0" presId="urn:microsoft.com/office/officeart/2005/8/layout/hierarchy3"/>
    <dgm:cxn modelId="{F54EF735-8791-4B46-B21E-9D70716C99BE}" type="presOf" srcId="{23053351-4345-448E-BB1E-81C6EC56BB0C}" destId="{513E9D92-339D-4F9E-8CF8-9FE1460D6748}" srcOrd="0" destOrd="0" presId="urn:microsoft.com/office/officeart/2005/8/layout/hierarchy3"/>
    <dgm:cxn modelId="{F9C43B5B-1F7A-4CB5-B0C2-5AA723D4D4F1}" type="presOf" srcId="{393B31D3-5DEE-40A7-AB6A-BA225417208B}" destId="{EC044AE3-DA0E-4E44-94A4-3BD1CA549916}" srcOrd="1" destOrd="0" presId="urn:microsoft.com/office/officeart/2005/8/layout/hierarchy3"/>
    <dgm:cxn modelId="{06178141-F0D7-48DC-88E3-350A57C50AFB}" type="presOf" srcId="{393B31D3-5DEE-40A7-AB6A-BA225417208B}" destId="{356635B9-60BB-401F-8E99-B2A4A5B3AB3D}" srcOrd="0" destOrd="0" presId="urn:microsoft.com/office/officeart/2005/8/layout/hierarchy3"/>
    <dgm:cxn modelId="{4BEDB269-DF24-49EB-925D-009BAA16F184}" srcId="{678EB0AD-4838-498A-A438-FD19499FDF07}" destId="{71CA068B-0401-4A6D-83E1-F48B73EABA6D}" srcOrd="0" destOrd="0" parTransId="{FB778F9E-B0FD-4BA1-8303-CB951F138586}" sibTransId="{545BEFB5-9359-4ADD-BDF0-CFAF5CECB0BB}"/>
    <dgm:cxn modelId="{B96ED64B-C5AD-4D65-AA9B-C642B8570957}" type="presOf" srcId="{71CA068B-0401-4A6D-83E1-F48B73EABA6D}" destId="{808A25C8-5F6B-48D2-BBCC-7CDA0E599D3E}" srcOrd="1" destOrd="0" presId="urn:microsoft.com/office/officeart/2005/8/layout/hierarchy3"/>
    <dgm:cxn modelId="{B6F5E24B-5F51-4A2F-A2E6-238B0762A292}" type="presOf" srcId="{23053351-4345-448E-BB1E-81C6EC56BB0C}" destId="{50B9F9DF-E894-4FF2-B0D7-C4D57E2C0A35}" srcOrd="1" destOrd="0" presId="urn:microsoft.com/office/officeart/2005/8/layout/hierarchy3"/>
    <dgm:cxn modelId="{666DBFAD-12C7-4EA7-B8AA-8E156C3C40F0}" srcId="{678EB0AD-4838-498A-A438-FD19499FDF07}" destId="{23053351-4345-448E-BB1E-81C6EC56BB0C}" srcOrd="2" destOrd="0" parTransId="{F774A171-B726-4275-9793-DCD574F840D5}" sibTransId="{117F261F-4511-4C97-AD34-FB9373FBED40}"/>
    <dgm:cxn modelId="{FCE233CB-DCA9-4A69-A313-D61996A6B174}" srcId="{678EB0AD-4838-498A-A438-FD19499FDF07}" destId="{393B31D3-5DEE-40A7-AB6A-BA225417208B}" srcOrd="1" destOrd="0" parTransId="{19FBF5AA-A17F-42E6-B290-FBA72BFCD3BD}" sibTransId="{5F740F8F-9C17-4F38-87E7-41FBB04875D7}"/>
    <dgm:cxn modelId="{D34C3BF9-FEE9-42F0-906C-0F0F8674F198}" type="presOf" srcId="{71CA068B-0401-4A6D-83E1-F48B73EABA6D}" destId="{6C3403E4-F774-48A1-80A8-BB8827770A8B}" srcOrd="0" destOrd="0" presId="urn:microsoft.com/office/officeart/2005/8/layout/hierarchy3"/>
    <dgm:cxn modelId="{C238CC05-B4A5-4035-9C17-33DD925D1FC7}" type="presParOf" srcId="{2AE1093E-521D-4BA3-ADAC-08B72EC477E1}" destId="{87441252-549B-4198-97AE-D9F7B976416E}" srcOrd="0" destOrd="0" presId="urn:microsoft.com/office/officeart/2005/8/layout/hierarchy3"/>
    <dgm:cxn modelId="{9A231248-6BE9-4A4B-8527-C4C4861D41AF}" type="presParOf" srcId="{87441252-549B-4198-97AE-D9F7B976416E}" destId="{F05E472E-6D4B-4D4B-81ED-364A6605B8C6}" srcOrd="0" destOrd="0" presId="urn:microsoft.com/office/officeart/2005/8/layout/hierarchy3"/>
    <dgm:cxn modelId="{6B8CF5A3-BC5C-4876-90C0-81EE1009D30B}" type="presParOf" srcId="{F05E472E-6D4B-4D4B-81ED-364A6605B8C6}" destId="{6C3403E4-F774-48A1-80A8-BB8827770A8B}" srcOrd="0" destOrd="0" presId="urn:microsoft.com/office/officeart/2005/8/layout/hierarchy3"/>
    <dgm:cxn modelId="{C8A5C230-3CE4-417A-884A-633013E586E0}" type="presParOf" srcId="{F05E472E-6D4B-4D4B-81ED-364A6605B8C6}" destId="{808A25C8-5F6B-48D2-BBCC-7CDA0E599D3E}" srcOrd="1" destOrd="0" presId="urn:microsoft.com/office/officeart/2005/8/layout/hierarchy3"/>
    <dgm:cxn modelId="{9D3C5890-87C3-420F-B296-651C9C418F41}" type="presParOf" srcId="{87441252-549B-4198-97AE-D9F7B976416E}" destId="{9734FD42-E7BB-4DBF-B848-9DAF957C481F}" srcOrd="1" destOrd="0" presId="urn:microsoft.com/office/officeart/2005/8/layout/hierarchy3"/>
    <dgm:cxn modelId="{B675BC99-23D3-45AD-8BFD-5547640D4274}" type="presParOf" srcId="{2AE1093E-521D-4BA3-ADAC-08B72EC477E1}" destId="{3A3BA043-F1D5-4298-8461-7D1AFB2DA547}" srcOrd="1" destOrd="0" presId="urn:microsoft.com/office/officeart/2005/8/layout/hierarchy3"/>
    <dgm:cxn modelId="{340DBEDF-11E6-4F10-AF2C-4004B0A50366}" type="presParOf" srcId="{3A3BA043-F1D5-4298-8461-7D1AFB2DA547}" destId="{CE4D739B-4645-420E-A6AE-2221522498CF}" srcOrd="0" destOrd="0" presId="urn:microsoft.com/office/officeart/2005/8/layout/hierarchy3"/>
    <dgm:cxn modelId="{21B13515-998C-472A-BA1C-3E0F1F323F9D}" type="presParOf" srcId="{CE4D739B-4645-420E-A6AE-2221522498CF}" destId="{356635B9-60BB-401F-8E99-B2A4A5B3AB3D}" srcOrd="0" destOrd="0" presId="urn:microsoft.com/office/officeart/2005/8/layout/hierarchy3"/>
    <dgm:cxn modelId="{309F02EA-0DDA-4BD4-8BAE-6FD95911DB3F}" type="presParOf" srcId="{CE4D739B-4645-420E-A6AE-2221522498CF}" destId="{EC044AE3-DA0E-4E44-94A4-3BD1CA549916}" srcOrd="1" destOrd="0" presId="urn:microsoft.com/office/officeart/2005/8/layout/hierarchy3"/>
    <dgm:cxn modelId="{7AB1345C-96B2-4325-BAA7-6CD3014DF8EF}" type="presParOf" srcId="{3A3BA043-F1D5-4298-8461-7D1AFB2DA547}" destId="{C072ECFB-6E62-4413-AA89-D82C331043A3}" srcOrd="1" destOrd="0" presId="urn:microsoft.com/office/officeart/2005/8/layout/hierarchy3"/>
    <dgm:cxn modelId="{2B58C4E1-2A85-4158-9C19-13F519D5A62D}" type="presParOf" srcId="{2AE1093E-521D-4BA3-ADAC-08B72EC477E1}" destId="{1EF5B58B-6880-4C91-8E3C-CA99EDA9E0B9}" srcOrd="2" destOrd="0" presId="urn:microsoft.com/office/officeart/2005/8/layout/hierarchy3"/>
    <dgm:cxn modelId="{48858B14-88EF-4FF5-A315-811C17966E6C}" type="presParOf" srcId="{1EF5B58B-6880-4C91-8E3C-CA99EDA9E0B9}" destId="{2B536A07-2C81-4DDB-8878-D4EC79A98812}" srcOrd="0" destOrd="0" presId="urn:microsoft.com/office/officeart/2005/8/layout/hierarchy3"/>
    <dgm:cxn modelId="{5F707011-D4D8-4C70-85DC-79436D16AAEA}" type="presParOf" srcId="{2B536A07-2C81-4DDB-8878-D4EC79A98812}" destId="{513E9D92-339D-4F9E-8CF8-9FE1460D6748}" srcOrd="0" destOrd="0" presId="urn:microsoft.com/office/officeart/2005/8/layout/hierarchy3"/>
    <dgm:cxn modelId="{A9DDFC73-377E-44E4-BFA2-3F8D2728E399}" type="presParOf" srcId="{2B536A07-2C81-4DDB-8878-D4EC79A98812}" destId="{50B9F9DF-E894-4FF2-B0D7-C4D57E2C0A35}" srcOrd="1" destOrd="0" presId="urn:microsoft.com/office/officeart/2005/8/layout/hierarchy3"/>
    <dgm:cxn modelId="{24B10BFC-07FB-4D22-8238-C60FDEC04D88}" type="presParOf" srcId="{1EF5B58B-6880-4C91-8E3C-CA99EDA9E0B9}" destId="{FDD354D3-4C86-4500-AA58-88380CDDBB9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53C3C-BE08-4911-A2F5-A4F0A728AFC1}">
      <dsp:nvSpPr>
        <dsp:cNvPr id="0" name=""/>
        <dsp:cNvSpPr/>
      </dsp:nvSpPr>
      <dsp:spPr>
        <a:xfrm>
          <a:off x="0" y="2150"/>
          <a:ext cx="6667499" cy="1089957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3225F-859F-493A-AA58-229288AC74DC}">
      <dsp:nvSpPr>
        <dsp:cNvPr id="0" name=""/>
        <dsp:cNvSpPr/>
      </dsp:nvSpPr>
      <dsp:spPr>
        <a:xfrm>
          <a:off x="329712" y="247391"/>
          <a:ext cx="599476" cy="599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2D6FD-E596-4CA7-8EA6-57C08BAE45FE}">
      <dsp:nvSpPr>
        <dsp:cNvPr id="0" name=""/>
        <dsp:cNvSpPr/>
      </dsp:nvSpPr>
      <dsp:spPr>
        <a:xfrm>
          <a:off x="1258901" y="2150"/>
          <a:ext cx="5408597" cy="108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54" tIns="115354" rIns="115354" bIns="1153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project idea</a:t>
          </a:r>
        </a:p>
      </dsp:txBody>
      <dsp:txXfrm>
        <a:off x="1258901" y="2150"/>
        <a:ext cx="5408597" cy="1089957"/>
      </dsp:txXfrm>
    </dsp:sp>
    <dsp:sp modelId="{6680BE50-9FD0-47F1-B254-FD16EBD78319}">
      <dsp:nvSpPr>
        <dsp:cNvPr id="0" name=""/>
        <dsp:cNvSpPr/>
      </dsp:nvSpPr>
      <dsp:spPr>
        <a:xfrm>
          <a:off x="0" y="1364597"/>
          <a:ext cx="6667499" cy="1089957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32426-2C2E-4E5F-8056-2155773324AF}">
      <dsp:nvSpPr>
        <dsp:cNvPr id="0" name=""/>
        <dsp:cNvSpPr/>
      </dsp:nvSpPr>
      <dsp:spPr>
        <a:xfrm>
          <a:off x="329712" y="1609838"/>
          <a:ext cx="599476" cy="599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EF7C0-1E90-4D09-A704-71868B32D0BE}">
      <dsp:nvSpPr>
        <dsp:cNvPr id="0" name=""/>
        <dsp:cNvSpPr/>
      </dsp:nvSpPr>
      <dsp:spPr>
        <a:xfrm>
          <a:off x="1258901" y="1364597"/>
          <a:ext cx="5408597" cy="108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54" tIns="115354" rIns="115354" bIns="1153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connection between the web site &amp; the car</a:t>
          </a:r>
        </a:p>
      </dsp:txBody>
      <dsp:txXfrm>
        <a:off x="1258901" y="1364597"/>
        <a:ext cx="5408597" cy="1089957"/>
      </dsp:txXfrm>
    </dsp:sp>
    <dsp:sp modelId="{7911567C-444C-4A5F-BC42-2B408ADE4A66}">
      <dsp:nvSpPr>
        <dsp:cNvPr id="0" name=""/>
        <dsp:cNvSpPr/>
      </dsp:nvSpPr>
      <dsp:spPr>
        <a:xfrm>
          <a:off x="0" y="2727044"/>
          <a:ext cx="6667499" cy="1089957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B60E5-D44A-409A-90BC-D0CF377AAA0A}">
      <dsp:nvSpPr>
        <dsp:cNvPr id="0" name=""/>
        <dsp:cNvSpPr/>
      </dsp:nvSpPr>
      <dsp:spPr>
        <a:xfrm>
          <a:off x="329712" y="2972285"/>
          <a:ext cx="599476" cy="599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43516-3945-4DE8-986A-ECB39620DCE0}">
      <dsp:nvSpPr>
        <dsp:cNvPr id="0" name=""/>
        <dsp:cNvSpPr/>
      </dsp:nvSpPr>
      <dsp:spPr>
        <a:xfrm>
          <a:off x="1258901" y="2727044"/>
          <a:ext cx="5408597" cy="108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54" tIns="115354" rIns="115354" bIns="1153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Present the car while it’s working</a:t>
          </a:r>
        </a:p>
      </dsp:txBody>
      <dsp:txXfrm>
        <a:off x="1258901" y="2727044"/>
        <a:ext cx="5408597" cy="1089957"/>
      </dsp:txXfrm>
    </dsp:sp>
    <dsp:sp modelId="{4023C45C-92A0-496E-9F56-802579E1EE06}">
      <dsp:nvSpPr>
        <dsp:cNvPr id="0" name=""/>
        <dsp:cNvSpPr/>
      </dsp:nvSpPr>
      <dsp:spPr>
        <a:xfrm>
          <a:off x="0" y="4089491"/>
          <a:ext cx="6667499" cy="1089957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83C04-525D-4E2A-8AFA-9BE6B4B306AB}">
      <dsp:nvSpPr>
        <dsp:cNvPr id="0" name=""/>
        <dsp:cNvSpPr/>
      </dsp:nvSpPr>
      <dsp:spPr>
        <a:xfrm>
          <a:off x="329712" y="4334732"/>
          <a:ext cx="599476" cy="599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ACEBB-8E56-457B-B62E-3BFC124D797D}">
      <dsp:nvSpPr>
        <dsp:cNvPr id="0" name=""/>
        <dsp:cNvSpPr/>
      </dsp:nvSpPr>
      <dsp:spPr>
        <a:xfrm>
          <a:off x="1258901" y="4089491"/>
          <a:ext cx="5408597" cy="108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54" tIns="115354" rIns="115354" bIns="1153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Overview of the basic components </a:t>
          </a:r>
        </a:p>
      </dsp:txBody>
      <dsp:txXfrm>
        <a:off x="1258901" y="4089491"/>
        <a:ext cx="5408597" cy="1089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403E4-F774-48A1-80A8-BB8827770A8B}">
      <dsp:nvSpPr>
        <dsp:cNvPr id="0" name=""/>
        <dsp:cNvSpPr/>
      </dsp:nvSpPr>
      <dsp:spPr>
        <a:xfrm>
          <a:off x="1260" y="1058452"/>
          <a:ext cx="2949308" cy="14746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Mpu6050</a:t>
          </a:r>
        </a:p>
      </dsp:txBody>
      <dsp:txXfrm>
        <a:off x="44451" y="1101643"/>
        <a:ext cx="2862926" cy="1388272"/>
      </dsp:txXfrm>
    </dsp:sp>
    <dsp:sp modelId="{356635B9-60BB-401F-8E99-B2A4A5B3AB3D}">
      <dsp:nvSpPr>
        <dsp:cNvPr id="0" name=""/>
        <dsp:cNvSpPr/>
      </dsp:nvSpPr>
      <dsp:spPr>
        <a:xfrm>
          <a:off x="3687895" y="1058452"/>
          <a:ext cx="2949308" cy="14746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Esp8266</a:t>
          </a:r>
        </a:p>
      </dsp:txBody>
      <dsp:txXfrm>
        <a:off x="3731086" y="1101643"/>
        <a:ext cx="2862926" cy="1388272"/>
      </dsp:txXfrm>
    </dsp:sp>
    <dsp:sp modelId="{513E9D92-339D-4F9E-8CF8-9FE1460D6748}">
      <dsp:nvSpPr>
        <dsp:cNvPr id="0" name=""/>
        <dsp:cNvSpPr/>
      </dsp:nvSpPr>
      <dsp:spPr>
        <a:xfrm>
          <a:off x="7374531" y="1058452"/>
          <a:ext cx="2949308" cy="14746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HC-020k</a:t>
          </a:r>
        </a:p>
      </dsp:txBody>
      <dsp:txXfrm>
        <a:off x="7417722" y="1101643"/>
        <a:ext cx="2862926" cy="138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0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1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7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6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9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9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1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03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31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8A565D8-E642-4598-BD4F-7ED84917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ashboard of a car">
            <a:extLst>
              <a:ext uri="{FF2B5EF4-FFF2-40B4-BE49-F238E27FC236}">
                <a16:creationId xmlns:a16="http://schemas.microsoft.com/office/drawing/2014/main" id="{89C700DD-BC6B-A279-AEB9-14C335EC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32B2880-75E6-07A3-1B2E-A121952AD033}"/>
              </a:ext>
            </a:extLst>
          </p:cNvPr>
          <p:cNvSpPr/>
          <p:nvPr/>
        </p:nvSpPr>
        <p:spPr>
          <a:xfrm rot="16200000">
            <a:off x="3624942" y="1349829"/>
            <a:ext cx="5257796" cy="4459741"/>
          </a:xfrm>
          <a:prstGeom prst="flowChartDelay">
            <a:avLst/>
          </a:prstGeom>
          <a:solidFill>
            <a:schemeClr val="tx1">
              <a:lumMod val="85000"/>
              <a:alpha val="45000"/>
            </a:schemeClr>
          </a:solidFill>
          <a:ln>
            <a:solidFill>
              <a:schemeClr val="tx1">
                <a:lumMod val="85000"/>
                <a:alpha val="0"/>
              </a:schemeClr>
            </a:solidFill>
          </a:ln>
          <a:effectLst>
            <a:glow rad="127000">
              <a:schemeClr val="accent1">
                <a:alpha val="0"/>
              </a:schemeClr>
            </a:glow>
            <a:outerShdw algn="ctr" rotWithShape="0">
              <a:srgbClr val="000000">
                <a:alpha val="60000"/>
              </a:srgbClr>
            </a:outerShdw>
            <a:reflection stA="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1350C-8803-CCA4-E726-24FE9192DC2E}"/>
              </a:ext>
            </a:extLst>
          </p:cNvPr>
          <p:cNvSpPr txBox="1"/>
          <p:nvPr/>
        </p:nvSpPr>
        <p:spPr>
          <a:xfrm>
            <a:off x="4023969" y="274870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Self_Driving</a:t>
            </a:r>
            <a:r>
              <a:rPr lang="en-US" sz="4800" dirty="0"/>
              <a:t> car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8B1D-8210-28A4-CB67-896E5A4E9574}"/>
              </a:ext>
            </a:extLst>
          </p:cNvPr>
          <p:cNvSpPr txBox="1"/>
          <p:nvPr/>
        </p:nvSpPr>
        <p:spPr>
          <a:xfrm>
            <a:off x="3205840" y="4615307"/>
            <a:ext cx="6096000" cy="99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dirty="0"/>
              <a:t>Task-1</a:t>
            </a:r>
          </a:p>
          <a:p>
            <a:pPr algn="ctr">
              <a:lnSpc>
                <a:spcPct val="110000"/>
              </a:lnSpc>
            </a:pPr>
            <a:r>
              <a:rPr lang="en-US" dirty="0"/>
              <a:t>Supervisor:</a:t>
            </a:r>
          </a:p>
          <a:p>
            <a:pPr algn="ctr">
              <a:lnSpc>
                <a:spcPct val="110000"/>
              </a:lnSpc>
            </a:pPr>
            <a:r>
              <a:rPr lang="en-US" dirty="0" err="1"/>
              <a:t>D</a:t>
            </a:r>
            <a:r>
              <a:rPr lang="en-US" cap="none" dirty="0" err="1"/>
              <a:t>r</a:t>
            </a:r>
            <a:r>
              <a:rPr lang="en-US" dirty="0" err="1"/>
              <a:t>.GAMAL</a:t>
            </a:r>
            <a:r>
              <a:rPr lang="en-US" dirty="0"/>
              <a:t> EL-SHIKH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CC7560-A9E0-DF28-31E6-549AE8FF2BA4}"/>
              </a:ext>
            </a:extLst>
          </p:cNvPr>
          <p:cNvCxnSpPr>
            <a:cxnSpLocks/>
          </p:cNvCxnSpPr>
          <p:nvPr/>
        </p:nvCxnSpPr>
        <p:spPr>
          <a:xfrm>
            <a:off x="5376602" y="4316294"/>
            <a:ext cx="1557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04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8832DB6D-3266-2BA3-E61E-83886D1E7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72" y="-1740119"/>
            <a:ext cx="11675294" cy="10338238"/>
          </a:xfrm>
          <a:prstGeom prst="rect">
            <a:avLst/>
          </a:prstGeom>
        </p:spPr>
      </p:pic>
      <p:pic>
        <p:nvPicPr>
          <p:cNvPr id="6" name="WhatsApp Video 2024-10-01 at 12.59.59_f6fd9cec">
            <a:hlinkClick r:id="" action="ppaction://media"/>
            <a:extLst>
              <a:ext uri="{FF2B5EF4-FFF2-40B4-BE49-F238E27FC236}">
                <a16:creationId xmlns:a16="http://schemas.microsoft.com/office/drawing/2014/main" id="{9446FEF4-DC0A-A4A7-D15D-27B900E43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476884" y="-274257"/>
            <a:ext cx="3478269" cy="65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mart Phone with solid fill">
            <a:extLst>
              <a:ext uri="{FF2B5EF4-FFF2-40B4-BE49-F238E27FC236}">
                <a16:creationId xmlns:a16="http://schemas.microsoft.com/office/drawing/2014/main" id="{5F0A1212-FBFA-0A26-111B-96BCD85C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383" y="367494"/>
            <a:ext cx="5857353" cy="5857353"/>
          </a:xfrm>
          <a:prstGeom prst="rect">
            <a:avLst/>
          </a:prstGeom>
        </p:spPr>
      </p:pic>
      <p:pic>
        <p:nvPicPr>
          <p:cNvPr id="6" name="Picture 5" descr="A screenshot of a car">
            <a:extLst>
              <a:ext uri="{FF2B5EF4-FFF2-40B4-BE49-F238E27FC236}">
                <a16:creationId xmlns:a16="http://schemas.microsoft.com/office/drawing/2014/main" id="{B880F696-22A3-3B83-E4B6-6F9A0A84C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b="5358"/>
          <a:stretch/>
        </p:blipFill>
        <p:spPr>
          <a:xfrm>
            <a:off x="4678054" y="1257019"/>
            <a:ext cx="2237002" cy="43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3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BA761B-DE6B-4078-B4C9-0FFE37D2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AFA85-5EF7-E224-E91D-D53CB8FD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The basic components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C630D5-1ADF-4994-883A-6501F0DF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0" y="2053613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1131E83A-EB98-9574-4C16-B95498152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3589"/>
              </p:ext>
            </p:extLst>
          </p:nvPr>
        </p:nvGraphicFramePr>
        <p:xfrm>
          <a:off x="952500" y="2536723"/>
          <a:ext cx="10325100" cy="359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6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48403-9CF6-0B99-45C6-99BA8D7D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87" y="895440"/>
            <a:ext cx="5311082" cy="21623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Mpu6050</a:t>
            </a:r>
            <a:br>
              <a:rPr lang="en-US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3426138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DBF0B2D-C046-2D48-C2FA-8758D8851D00}"/>
              </a:ext>
            </a:extLst>
          </p:cNvPr>
          <p:cNvSpPr txBox="1"/>
          <p:nvPr/>
        </p:nvSpPr>
        <p:spPr>
          <a:xfrm>
            <a:off x="1572637" y="3358700"/>
            <a:ext cx="4523363" cy="2780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dirty="0">
                <a:solidFill>
                  <a:schemeClr val="bg2"/>
                </a:solidFill>
              </a:rPr>
              <a:t>The MPU-6050 is a Motion Tracking Device that combines a 3-axis gyroscope and a 3-axis accelerometer in a single chip. It is commonly used in various electronic applications for measuring motion and orientation.</a:t>
            </a:r>
          </a:p>
        </p:txBody>
      </p:sp>
      <p:pic>
        <p:nvPicPr>
          <p:cNvPr id="1026" name="Picture 2" descr="Euler Angles (Yaw, Pitch and Roll ...">
            <a:extLst>
              <a:ext uri="{FF2B5EF4-FFF2-40B4-BE49-F238E27FC236}">
                <a16:creationId xmlns:a16="http://schemas.microsoft.com/office/drawing/2014/main" id="{E985B513-CB50-6A0F-121B-62C5DF15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0" y="1267122"/>
            <a:ext cx="4419600" cy="43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7F080-FCE2-6B90-D820-0AE4D1B1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16" y="895440"/>
            <a:ext cx="5311082" cy="216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Esp8266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3426138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27F1-A3D5-DFF4-C1DE-2ACC77B93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637" y="3358700"/>
            <a:ext cx="4523363" cy="2780440"/>
          </a:xfrm>
        </p:spPr>
        <p:txBody>
          <a:bodyPr anchor="b">
            <a:normAutofit/>
          </a:bodyPr>
          <a:lstStyle/>
          <a:p>
            <a:pPr marL="0" indent="0" algn="just">
              <a:buNone/>
            </a:pPr>
            <a:r>
              <a:rPr lang="en-GB" dirty="0">
                <a:solidFill>
                  <a:schemeClr val="bg2"/>
                </a:solidFill>
              </a:rPr>
              <a:t>The ESP8266 is a low-cost, highly integrated Wi-Fi microcontroller chip designed by </a:t>
            </a:r>
            <a:r>
              <a:rPr lang="en-GB" dirty="0" err="1">
                <a:solidFill>
                  <a:schemeClr val="bg2"/>
                </a:solidFill>
              </a:rPr>
              <a:t>Espressif</a:t>
            </a:r>
            <a:r>
              <a:rPr lang="en-GB" dirty="0">
                <a:solidFill>
                  <a:schemeClr val="bg2"/>
                </a:solidFill>
              </a:rPr>
              <a:t> Systems. It's widely used in IoT (Internet of Things) projects due to its ease of use, low power consumption, and robust wireless connectivity.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NodeMCU ESP8266 Specifications, Overview and Setting Up">
            <a:extLst>
              <a:ext uri="{FF2B5EF4-FFF2-40B4-BE49-F238E27FC236}">
                <a16:creationId xmlns:a16="http://schemas.microsoft.com/office/drawing/2014/main" id="{16BE2904-E6AA-6707-B304-9DA87C4C7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0" y="1975486"/>
            <a:ext cx="4419600" cy="2983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50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7F080-FCE2-6B90-D820-0AE4D1B1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74900"/>
            <a:ext cx="5311082" cy="78288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HC-020k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3426138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27F1-A3D5-DFF4-C1DE-2ACC77B93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637" y="3358700"/>
            <a:ext cx="4523363" cy="2780440"/>
          </a:xfrm>
        </p:spPr>
        <p:txBody>
          <a:bodyPr anchor="b">
            <a:normAutofit/>
          </a:bodyPr>
          <a:lstStyle/>
          <a:p>
            <a:pPr marL="0" indent="0" algn="just">
              <a:buNone/>
            </a:pPr>
            <a:r>
              <a:rPr lang="en-GB" dirty="0">
                <a:solidFill>
                  <a:schemeClr val="bg2"/>
                </a:solidFill>
              </a:rPr>
              <a:t>The HC-020K Encoder Module is a versatile device commonly used in robotics and automation projects. It features an incremental rotary encoder that translates rotational position into digital signals, allowing for precise motion control and feedback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50" name="Picture 2" descr="Encoder Disc and Speed Sensor Pair HC-020K Motorobit - Motorobit.com">
            <a:extLst>
              <a:ext uri="{FF2B5EF4-FFF2-40B4-BE49-F238E27FC236}">
                <a16:creationId xmlns:a16="http://schemas.microsoft.com/office/drawing/2014/main" id="{7E78EE93-24A5-619E-0A49-BB4A9F6C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58" y="2066345"/>
            <a:ext cx="3443047" cy="34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8A565D8-E642-4598-BD4F-7ED84917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DE0601-F6EC-8E67-D828-7EA498B4FE7C}"/>
              </a:ext>
            </a:extLst>
          </p:cNvPr>
          <p:cNvGrpSpPr/>
          <p:nvPr/>
        </p:nvGrpSpPr>
        <p:grpSpPr>
          <a:xfrm>
            <a:off x="3205840" y="950802"/>
            <a:ext cx="6096000" cy="5257796"/>
            <a:chOff x="3205840" y="950802"/>
            <a:chExt cx="6096000" cy="5257796"/>
          </a:xfrm>
        </p:grpSpPr>
        <p:sp>
          <p:nvSpPr>
            <p:cNvPr id="5" name="Flowchart: Delay 4">
              <a:extLst>
                <a:ext uri="{FF2B5EF4-FFF2-40B4-BE49-F238E27FC236}">
                  <a16:creationId xmlns:a16="http://schemas.microsoft.com/office/drawing/2014/main" id="{732B2880-75E6-07A3-1B2E-A121952AD033}"/>
                </a:ext>
              </a:extLst>
            </p:cNvPr>
            <p:cNvSpPr/>
            <p:nvPr/>
          </p:nvSpPr>
          <p:spPr>
            <a:xfrm rot="16200000">
              <a:off x="3624942" y="1349829"/>
              <a:ext cx="5257796" cy="4459741"/>
            </a:xfrm>
            <a:prstGeom prst="flowChartDelay">
              <a:avLst/>
            </a:prstGeom>
            <a:solidFill>
              <a:schemeClr val="tx1">
                <a:lumMod val="85000"/>
                <a:alpha val="45000"/>
              </a:schemeClr>
            </a:solidFill>
            <a:ln>
              <a:solidFill>
                <a:schemeClr val="tx1">
                  <a:lumMod val="85000"/>
                  <a:alpha val="0"/>
                </a:schemeClr>
              </a:solidFill>
            </a:ln>
            <a:effectLst>
              <a:glow rad="127000">
                <a:schemeClr val="accent1">
                  <a:alpha val="0"/>
                </a:schemeClr>
              </a:glow>
              <a:outerShdw algn="ctr" rotWithShape="0">
                <a:srgbClr val="000000">
                  <a:alpha val="60000"/>
                </a:srgbClr>
              </a:outerShdw>
              <a:reflection stA="0" endPos="0" dist="5080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81350C-8803-CCA4-E726-24FE9192DC2E}"/>
                </a:ext>
              </a:extLst>
            </p:cNvPr>
            <p:cNvSpPr txBox="1"/>
            <p:nvPr/>
          </p:nvSpPr>
          <p:spPr>
            <a:xfrm>
              <a:off x="3205840" y="2748702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800" dirty="0"/>
                <a:t>Thank you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78B1D-8210-28A4-CB67-896E5A4E9574}"/>
                </a:ext>
              </a:extLst>
            </p:cNvPr>
            <p:cNvSpPr txBox="1"/>
            <p:nvPr/>
          </p:nvSpPr>
          <p:spPr>
            <a:xfrm>
              <a:off x="3205840" y="4615307"/>
              <a:ext cx="6096000" cy="382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dirty="0"/>
                <a:t>Any questions?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CC7560-A9E0-DF28-31E6-549AE8FF2BA4}"/>
              </a:ext>
            </a:extLst>
          </p:cNvPr>
          <p:cNvCxnSpPr>
            <a:cxnSpLocks/>
          </p:cNvCxnSpPr>
          <p:nvPr/>
        </p:nvCxnSpPr>
        <p:spPr>
          <a:xfrm>
            <a:off x="5597319" y="4284763"/>
            <a:ext cx="1276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00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D76B1-1FE8-724F-98C3-69C3F862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pic>
        <p:nvPicPr>
          <p:cNvPr id="6" name="Graphic 5" descr="Group">
            <a:extLst>
              <a:ext uri="{FF2B5EF4-FFF2-40B4-BE49-F238E27FC236}">
                <a16:creationId xmlns:a16="http://schemas.microsoft.com/office/drawing/2014/main" id="{3D76FE8B-CBA3-7FE6-3FBE-FE098254A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1986274"/>
            <a:ext cx="2962082" cy="29620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ACAAEF-04DE-B6FD-2D3B-18C4E56A4907}"/>
              </a:ext>
            </a:extLst>
          </p:cNvPr>
          <p:cNvSpPr txBox="1"/>
          <p:nvPr/>
        </p:nvSpPr>
        <p:spPr>
          <a:xfrm>
            <a:off x="5207521" y="2710544"/>
            <a:ext cx="5369231" cy="34285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/>
              </a:rPr>
              <a:t>Abdelrahman Sherif Ali      </a:t>
            </a:r>
            <a:r>
              <a:rPr lang="en-US" b="1" dirty="0">
                <a:solidFill>
                  <a:schemeClr val="accent1"/>
                </a:solidFill>
                <a:effectLst/>
              </a:rPr>
              <a:t>THE LEADER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/>
              </a:rPr>
              <a:t>Asmaa Mohamed </a:t>
            </a:r>
            <a:r>
              <a:rPr lang="en-US" dirty="0" err="1">
                <a:solidFill>
                  <a:schemeClr val="bg2"/>
                </a:solidFill>
                <a:effectLst/>
              </a:rPr>
              <a:t>Abdelhamed</a:t>
            </a:r>
            <a:endParaRPr lang="en-US" dirty="0">
              <a:solidFill>
                <a:schemeClr val="bg2"/>
              </a:solidFill>
              <a:effectLst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effectLst/>
              </a:rPr>
              <a:t>Moamen</a:t>
            </a:r>
            <a:r>
              <a:rPr lang="en-US" dirty="0">
                <a:solidFill>
                  <a:schemeClr val="bg2"/>
                </a:solidFill>
                <a:effectLst/>
              </a:rPr>
              <a:t> Ahmed Mourad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/>
              </a:rPr>
              <a:t>Mohammed Alaa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effectLst/>
              </a:rPr>
              <a:t>Mahmod</a:t>
            </a:r>
            <a:r>
              <a:rPr lang="en-US" dirty="0">
                <a:solidFill>
                  <a:schemeClr val="bg2"/>
                </a:solidFill>
                <a:effectLst/>
              </a:rPr>
              <a:t> Mohamed 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/>
              </a:rPr>
              <a:t>Mohamed </a:t>
            </a:r>
            <a:r>
              <a:rPr lang="en-US" dirty="0" err="1">
                <a:solidFill>
                  <a:schemeClr val="bg2"/>
                </a:solidFill>
                <a:effectLst/>
              </a:rPr>
              <a:t>Nageh</a:t>
            </a:r>
            <a:r>
              <a:rPr lang="en-US" dirty="0">
                <a:solidFill>
                  <a:schemeClr val="bg2"/>
                </a:solidFill>
                <a:effectLst/>
              </a:rPr>
              <a:t>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/>
              </a:rPr>
              <a:t>Sondos Reda </a:t>
            </a:r>
            <a:r>
              <a:rPr lang="en-US" dirty="0" err="1">
                <a:solidFill>
                  <a:schemeClr val="bg2"/>
                </a:solidFill>
                <a:effectLst/>
              </a:rPr>
              <a:t>Ghareeb</a:t>
            </a:r>
            <a:r>
              <a:rPr lang="en-US" dirty="0">
                <a:solidFill>
                  <a:schemeClr val="bg2"/>
                </a:solidFill>
                <a:effectLst/>
              </a:rPr>
              <a:t> 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effectLst/>
              </a:rPr>
              <a:t>Mohamed Hossam 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0EE86-F137-AADC-2090-95419C0E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5" y="3715658"/>
            <a:ext cx="3405579" cy="2190192"/>
          </a:xfrm>
        </p:spPr>
        <p:txBody>
          <a:bodyPr anchor="t">
            <a:normAutofit/>
          </a:bodyPr>
          <a:lstStyle/>
          <a:p>
            <a:pPr algn="r"/>
            <a:r>
              <a:rPr lang="en-GB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it's going to be</a:t>
            </a:r>
            <a:endParaRPr lang="en-US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88298" y="0"/>
            <a:ext cx="0" cy="342900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64FA5B7-BFE4-98E4-C10D-F66CE00255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746162"/>
              </p:ext>
            </p:extLst>
          </p:nvPr>
        </p:nvGraphicFramePr>
        <p:xfrm>
          <a:off x="4610100" y="876300"/>
          <a:ext cx="666749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40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45BC42-3E18-4AB6-8C0D-A2A75918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3826-30FC-05B2-43AE-72F094AEC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5156946"/>
            <a:ext cx="5447595" cy="9009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cap="all" spc="300" dirty="0">
                <a:solidFill>
                  <a:schemeClr val="bg2"/>
                </a:solidFill>
              </a:rPr>
              <a:t>Control the car across the web site via the </a:t>
            </a:r>
            <a:r>
              <a:rPr lang="en-US" sz="1500" b="1" cap="all" spc="300" dirty="0">
                <a:solidFill>
                  <a:schemeClr val="accent1"/>
                </a:solidFill>
                <a:effectLst/>
              </a:rPr>
              <a:t>ESP8266</a:t>
            </a:r>
            <a:r>
              <a:rPr lang="en-US" sz="1500" cap="all" spc="300" dirty="0"/>
              <a:t> </a:t>
            </a:r>
            <a:r>
              <a:rPr lang="en-US" sz="1500" cap="all" spc="300" dirty="0">
                <a:solidFill>
                  <a:schemeClr val="bg2"/>
                </a:solidFill>
              </a:rPr>
              <a:t>throughout the </a:t>
            </a:r>
            <a:r>
              <a:rPr lang="en-US" sz="1500" b="1" cap="all" spc="300" dirty="0">
                <a:solidFill>
                  <a:schemeClr val="accent1"/>
                </a:solidFill>
              </a:rPr>
              <a:t>MPU6050</a:t>
            </a:r>
            <a:r>
              <a:rPr lang="en-US" sz="1500" b="1" i="1" cap="all" spc="300" dirty="0"/>
              <a:t> </a:t>
            </a:r>
            <a:r>
              <a:rPr lang="en-US" sz="1500" cap="all" spc="300" dirty="0">
                <a:solidFill>
                  <a:schemeClr val="bg2"/>
                </a:solidFill>
              </a:rPr>
              <a:t>readings</a:t>
            </a:r>
            <a:r>
              <a:rPr lang="en-US" sz="1500" cap="all" spc="300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F98200-40F6-48CB-82DC-30C5EF09C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0"/>
            <a:ext cx="0" cy="2146376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Car">
            <a:extLst>
              <a:ext uri="{FF2B5EF4-FFF2-40B4-BE49-F238E27FC236}">
                <a16:creationId xmlns:a16="http://schemas.microsoft.com/office/drawing/2014/main" id="{F2E04346-0B23-8B7D-8C02-A7F22F3F1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586" y="1948267"/>
            <a:ext cx="4304764" cy="4304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09008-FE8A-4A06-7D11-BC7FB893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379515"/>
            <a:ext cx="7469540" cy="2441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 project idea </a:t>
            </a:r>
          </a:p>
        </p:txBody>
      </p:sp>
    </p:spTree>
    <p:extLst>
      <p:ext uri="{BB962C8B-B14F-4D97-AF65-F5344CB8AC3E}">
        <p14:creationId xmlns:p14="http://schemas.microsoft.com/office/powerpoint/2010/main" val="25654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385 0.02338 L -0.11693 0.02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240B5-401F-6CEC-3DB1-27C7309A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15658"/>
            <a:ext cx="3804056" cy="219019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1" dirty="0">
                <a:solidFill>
                  <a:schemeClr val="bg2"/>
                </a:solidFill>
              </a:rPr>
              <a:t>The connection between the web site &amp; the car</a:t>
            </a:r>
            <a:br>
              <a:rPr lang="en-US" sz="3700" b="1" dirty="0"/>
            </a:br>
            <a:endParaRPr lang="en-US" sz="37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0100" y="0"/>
            <a:ext cx="0" cy="342900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1AEC3-F681-3AE5-D144-57CFD4139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280" y="895440"/>
            <a:ext cx="5395942" cy="5162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for controlling an autonomous car via an </a:t>
            </a:r>
            <a:r>
              <a:rPr lang="en-US" b="1" cap="all" spc="300" dirty="0">
                <a:solidFill>
                  <a:schemeClr val="accent1"/>
                </a:solidFill>
                <a:effectLst/>
              </a:rPr>
              <a:t>ESP8266</a:t>
            </a:r>
            <a:r>
              <a:rPr lang="en-US" dirty="0">
                <a:solidFill>
                  <a:schemeClr val="bg2"/>
                </a:solidFill>
              </a:rPr>
              <a:t> microcontroller. The system allows users to remotely control the car and view real-time data on its movements and actions by connecting to the ESP network which called </a:t>
            </a:r>
            <a:r>
              <a:rPr lang="en-US" b="1" dirty="0">
                <a:solidFill>
                  <a:schemeClr val="accent1"/>
                </a:solidFill>
              </a:rPr>
              <a:t>Autonomous Car </a:t>
            </a:r>
            <a:r>
              <a:rPr lang="en-US" dirty="0">
                <a:solidFill>
                  <a:schemeClr val="bg2"/>
                </a:solidFill>
              </a:rPr>
              <a:t>and password is </a:t>
            </a:r>
            <a:r>
              <a:rPr lang="en-US" b="1" dirty="0">
                <a:solidFill>
                  <a:schemeClr val="accent1"/>
                </a:solidFill>
              </a:rPr>
              <a:t>auto2244</a:t>
            </a:r>
            <a:r>
              <a:rPr lang="en-US" dirty="0">
                <a:solidFill>
                  <a:schemeClr val="bg2"/>
                </a:solidFill>
              </a:rPr>
              <a:t> ,then can go to </a:t>
            </a:r>
            <a:r>
              <a:rPr lang="en-US" b="1" dirty="0">
                <a:solidFill>
                  <a:schemeClr val="accent1"/>
                </a:solidFill>
              </a:rPr>
              <a:t>192.168.1.100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which operates as the Server Side. </a:t>
            </a:r>
          </a:p>
        </p:txBody>
      </p:sp>
    </p:spTree>
    <p:extLst>
      <p:ext uri="{BB962C8B-B14F-4D97-AF65-F5344CB8AC3E}">
        <p14:creationId xmlns:p14="http://schemas.microsoft.com/office/powerpoint/2010/main" val="34249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9BDC5-FB80-03CA-D1B8-B9872ED112E3}"/>
              </a:ext>
            </a:extLst>
          </p:cNvPr>
          <p:cNvCxnSpPr>
            <a:cxnSpLocks/>
          </p:cNvCxnSpPr>
          <p:nvPr/>
        </p:nvCxnSpPr>
        <p:spPr>
          <a:xfrm rot="5400000">
            <a:off x="7608498" y="3295291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012611" y="4868174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6" descr="Smart Phone with solid fill">
            <a:extLst>
              <a:ext uri="{FF2B5EF4-FFF2-40B4-BE49-F238E27FC236}">
                <a16:creationId xmlns:a16="http://schemas.microsoft.com/office/drawing/2014/main" id="{BED7BCEB-6E46-10C0-A607-E9265DF9AE0C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C29F9-A51B-2F98-4C69-AAA4896C7ACF}"/>
              </a:ext>
            </a:extLst>
          </p:cNvPr>
          <p:cNvCxnSpPr/>
          <p:nvPr/>
        </p:nvCxnSpPr>
        <p:spPr>
          <a:xfrm>
            <a:off x="6012611" y="1699404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 rot="5400000">
            <a:off x="4416725" y="3295292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521" y="958885"/>
            <a:ext cx="914400" cy="914400"/>
          </a:xfrm>
          <a:prstGeom prst="rect">
            <a:avLst/>
          </a:prstGeom>
        </p:spPr>
      </p:pic>
      <p:pic>
        <p:nvPicPr>
          <p:cNvPr id="15" name="Picture 14" descr="A screenshot of a phone">
            <a:extLst>
              <a:ext uri="{FF2B5EF4-FFF2-40B4-BE49-F238E27FC236}">
                <a16:creationId xmlns:a16="http://schemas.microsoft.com/office/drawing/2014/main" id="{F5D32CC4-3452-43E8-A11B-51E0C734D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58885"/>
            <a:ext cx="2391920" cy="4646846"/>
          </a:xfrm>
          <a:prstGeom prst="rect">
            <a:avLst/>
          </a:prstGeom>
        </p:spPr>
      </p:pic>
      <p:pic>
        <p:nvPicPr>
          <p:cNvPr id="20" name="Graphic 19" descr="Touchscreen outline">
            <a:extLst>
              <a:ext uri="{FF2B5EF4-FFF2-40B4-BE49-F238E27FC236}">
                <a16:creationId xmlns:a16="http://schemas.microsoft.com/office/drawing/2014/main" id="{AB7EF84E-67F2-FD41-FE79-EA66CE73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2706" y="4457455"/>
            <a:ext cx="509818" cy="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01389 L 0.25 0.01389 L 0.25 0.52037 L -0.02409 0.52037 L -0.02409 0.01389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25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6" descr="Smart Phone with solid fill">
            <a:extLst>
              <a:ext uri="{FF2B5EF4-FFF2-40B4-BE49-F238E27FC236}">
                <a16:creationId xmlns:a16="http://schemas.microsoft.com/office/drawing/2014/main" id="{BED7BCEB-6E46-10C0-A607-E9265DF9AE0C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 flipH="1">
            <a:off x="6012611" y="2079812"/>
            <a:ext cx="1526707" cy="2811366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012611" y="4868174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9BDC5-FB80-03CA-D1B8-B9872ED112E3}"/>
              </a:ext>
            </a:extLst>
          </p:cNvPr>
          <p:cNvCxnSpPr>
            <a:cxnSpLocks/>
          </p:cNvCxnSpPr>
          <p:nvPr/>
        </p:nvCxnSpPr>
        <p:spPr>
          <a:xfrm>
            <a:off x="7539318" y="2079812"/>
            <a:ext cx="1665067" cy="2811365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857" y="1656365"/>
            <a:ext cx="666921" cy="666921"/>
          </a:xfrm>
          <a:prstGeom prst="rect">
            <a:avLst/>
          </a:prstGeom>
        </p:spPr>
      </p:pic>
      <p:pic>
        <p:nvPicPr>
          <p:cNvPr id="2" name="Picture 1" descr="A screenshot of a phone">
            <a:extLst>
              <a:ext uri="{FF2B5EF4-FFF2-40B4-BE49-F238E27FC236}">
                <a16:creationId xmlns:a16="http://schemas.microsoft.com/office/drawing/2014/main" id="{05019FDB-BB21-21D9-007D-F8AF3F01F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71868"/>
            <a:ext cx="2391920" cy="4646846"/>
          </a:xfrm>
          <a:prstGeom prst="rect">
            <a:avLst/>
          </a:prstGeom>
        </p:spPr>
      </p:pic>
      <p:pic>
        <p:nvPicPr>
          <p:cNvPr id="3" name="Graphic 2" descr="Touchscreen outline">
            <a:extLst>
              <a:ext uri="{FF2B5EF4-FFF2-40B4-BE49-F238E27FC236}">
                <a16:creationId xmlns:a16="http://schemas.microsoft.com/office/drawing/2014/main" id="{59DA0263-1D1A-09A7-33AB-172F67C46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216" y="4868174"/>
            <a:ext cx="509818" cy="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0973 L 0.13164 0.41018 L -0.11836 0.41018 L 0.00664 -0.00973 Z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D6AAF2-9B34-A44E-2A24-1239AE655644}"/>
              </a:ext>
            </a:extLst>
          </p:cNvPr>
          <p:cNvCxnSpPr>
            <a:cxnSpLocks/>
          </p:cNvCxnSpPr>
          <p:nvPr/>
        </p:nvCxnSpPr>
        <p:spPr>
          <a:xfrm>
            <a:off x="9545042" y="2101634"/>
            <a:ext cx="1" cy="1771457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C29F9-A51B-2F98-4C69-AAA4896C7ACF}"/>
              </a:ext>
            </a:extLst>
          </p:cNvPr>
          <p:cNvCxnSpPr/>
          <p:nvPr/>
        </p:nvCxnSpPr>
        <p:spPr>
          <a:xfrm>
            <a:off x="6353269" y="2097744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>
            <a:off x="6353270" y="2124638"/>
            <a:ext cx="1" cy="1771457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353270" y="3873091"/>
            <a:ext cx="3191773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80" y="1317473"/>
            <a:ext cx="914400" cy="914400"/>
          </a:xfrm>
          <a:prstGeom prst="rect">
            <a:avLst/>
          </a:prstGeom>
        </p:spPr>
      </p:pic>
      <p:sp>
        <p:nvSpPr>
          <p:cNvPr id="15" name="Graphic 4" descr="Smart Phone with solid fill">
            <a:extLst>
              <a:ext uri="{FF2B5EF4-FFF2-40B4-BE49-F238E27FC236}">
                <a16:creationId xmlns:a16="http://schemas.microsoft.com/office/drawing/2014/main" id="{36E6141A-6FAC-12FE-2342-190DDC9E2325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735C4E27-9A1F-430C-3984-6F503C4F8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71868"/>
            <a:ext cx="2391920" cy="4646846"/>
          </a:xfrm>
          <a:prstGeom prst="rect">
            <a:avLst/>
          </a:prstGeom>
        </p:spPr>
      </p:pic>
      <p:pic>
        <p:nvPicPr>
          <p:cNvPr id="4" name="Graphic 3" descr="Touchscreen outline">
            <a:extLst>
              <a:ext uri="{FF2B5EF4-FFF2-40B4-BE49-F238E27FC236}">
                <a16:creationId xmlns:a16="http://schemas.microsoft.com/office/drawing/2014/main" id="{E8B2055F-FFFE-08AD-9E03-CF385BC22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1470" y="5259504"/>
            <a:ext cx="457198" cy="4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04421 L 0.25 0.04421 L 0.25 0.30254 L -0.02409 0.30254 L -0.02409 0.04421 Z " pathEditMode="relative" rAng="0" ptsTypes="AAAAA">
                                      <p:cBhvr>
                                        <p:cTn id="6" dur="3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29F666-8C72-465C-A1A8-D28703FD2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EE4C-332F-BCB6-DB22-0AFE8485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168" y="2227700"/>
            <a:ext cx="8103664" cy="1256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Present the car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A6E69C-E9CC-4AD4-838D-2835683A6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" idx="0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9096"/>
            <a:ext cx="0" cy="2178604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B9EBB-1334-4040-BCF7-51F44CBFA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14362"/>
            <a:ext cx="0" cy="214363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281</Words>
  <Application>Microsoft Office PowerPoint</Application>
  <PresentationFormat>Widescreen</PresentationFormat>
  <Paragraphs>35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Georgia Pro Light</vt:lpstr>
      <vt:lpstr>VaultVTI</vt:lpstr>
      <vt:lpstr>PowerPoint Presentation</vt:lpstr>
      <vt:lpstr>Team members</vt:lpstr>
      <vt:lpstr>How it's going to be</vt:lpstr>
      <vt:lpstr>The project idea </vt:lpstr>
      <vt:lpstr>The connection between the web site &amp; the car </vt:lpstr>
      <vt:lpstr>PowerPoint Presentation</vt:lpstr>
      <vt:lpstr>PowerPoint Presentation</vt:lpstr>
      <vt:lpstr>PowerPoint Presentation</vt:lpstr>
      <vt:lpstr>Present the car </vt:lpstr>
      <vt:lpstr>PowerPoint Presentation</vt:lpstr>
      <vt:lpstr>PowerPoint Presentation</vt:lpstr>
      <vt:lpstr>The basic components</vt:lpstr>
      <vt:lpstr>Mpu6050 </vt:lpstr>
      <vt:lpstr>Esp8266 </vt:lpstr>
      <vt:lpstr>  HC-020k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Sondos Reda</dc:creator>
  <cp:lastModifiedBy>Sondos Reda</cp:lastModifiedBy>
  <cp:revision>3</cp:revision>
  <dcterms:created xsi:type="dcterms:W3CDTF">2024-09-29T19:00:20Z</dcterms:created>
  <dcterms:modified xsi:type="dcterms:W3CDTF">2024-10-01T23:17:04Z</dcterms:modified>
</cp:coreProperties>
</file>